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29"/>
  </p:notesMasterIdLst>
  <p:handoutMasterIdLst>
    <p:handoutMasterId r:id="rId30"/>
  </p:handoutMasterIdLst>
  <p:sldIdLst>
    <p:sldId id="280" r:id="rId4"/>
    <p:sldId id="467" r:id="rId5"/>
    <p:sldId id="469" r:id="rId6"/>
    <p:sldId id="845" r:id="rId7"/>
    <p:sldId id="257" r:id="rId8"/>
    <p:sldId id="852" r:id="rId9"/>
    <p:sldId id="375" r:id="rId10"/>
    <p:sldId id="850" r:id="rId11"/>
    <p:sldId id="843" r:id="rId12"/>
    <p:sldId id="840" r:id="rId13"/>
    <p:sldId id="841" r:id="rId14"/>
    <p:sldId id="853" r:id="rId15"/>
    <p:sldId id="846" r:id="rId16"/>
    <p:sldId id="842" r:id="rId17"/>
    <p:sldId id="830" r:id="rId18"/>
    <p:sldId id="847" r:id="rId19"/>
    <p:sldId id="831" r:id="rId20"/>
    <p:sldId id="382" r:id="rId21"/>
    <p:sldId id="383" r:id="rId22"/>
    <p:sldId id="384" r:id="rId23"/>
    <p:sldId id="849" r:id="rId24"/>
    <p:sldId id="489" r:id="rId25"/>
    <p:sldId id="453" r:id="rId26"/>
    <p:sldId id="851" r:id="rId27"/>
    <p:sldId id="443" r:id="rId28"/>
  </p:sldIdLst>
  <p:sldSz cx="9144000" cy="6858000" type="screen4x3"/>
  <p:notesSz cx="7315200" cy="96012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64" userDrawn="1">
          <p15:clr>
            <a:srgbClr val="A4A3A4"/>
          </p15:clr>
        </p15:guide>
        <p15:guide id="4" pos="360" userDrawn="1">
          <p15:clr>
            <a:srgbClr val="A4A3A4"/>
          </p15:clr>
        </p15:guide>
        <p15:guide id="5" orient="horz" pos="3600" userDrawn="1">
          <p15:clr>
            <a:srgbClr val="A4A3A4"/>
          </p15:clr>
        </p15:guide>
        <p15:guide id="6" pos="5544"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elen Sacco" initials="HS" lastIdx="5" clrIdx="6">
    <p:extLst>
      <p:ext uri="{19B8F6BF-5375-455C-9EA6-DF929625EA0E}">
        <p15:presenceInfo xmlns:p15="http://schemas.microsoft.com/office/powerpoint/2012/main" userId="Helen Sacco" providerId="None"/>
      </p:ext>
    </p:extLst>
  </p:cmAuthor>
  <p:cmAuthor id="1" name="Chambers, Dana" initials="CD" lastIdx="49" clrIdx="0">
    <p:extLst/>
  </p:cmAuthor>
  <p:cmAuthor id="2" name="Andrew Morrill" initials="AM" lastIdx="16" clrIdx="1">
    <p:extLst/>
  </p:cmAuthor>
  <p:cmAuthor id="3" name="Wenzel, Caryl" initials="WC" lastIdx="1" clrIdx="2">
    <p:extLst/>
  </p:cmAuthor>
  <p:cmAuthor id="4" name="Microsoft Office User" initials="MOU" lastIdx="1" clrIdx="3">
    <p:extLst/>
  </p:cmAuthor>
  <p:cmAuthor id="5" name="Carol Keirstead" initials="CK" lastIdx="12" clrIdx="4">
    <p:extLst/>
  </p:cmAuthor>
  <p:cmAuthor id="6" name="AIR" initials="AIR"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AA90"/>
    <a:srgbClr val="103C9C"/>
    <a:srgbClr val="7BACD8"/>
    <a:srgbClr val="1F4BA4"/>
    <a:srgbClr val="7DABDA"/>
    <a:srgbClr val="3D7EAD"/>
    <a:srgbClr val="1D53A3"/>
    <a:srgbClr val="F4B2EB"/>
    <a:srgbClr val="8CD7C6"/>
    <a:srgbClr val="F7C7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18" autoAdjust="0"/>
    <p:restoredTop sz="84502" autoAdjust="0"/>
  </p:normalViewPr>
  <p:slideViewPr>
    <p:cSldViewPr snapToGrid="0" snapToObjects="1">
      <p:cViewPr varScale="1">
        <p:scale>
          <a:sx n="59" d="100"/>
          <a:sy n="59" d="100"/>
        </p:scale>
        <p:origin x="960" y="78"/>
      </p:cViewPr>
      <p:guideLst>
        <p:guide orient="horz" pos="2160"/>
        <p:guide pos="2880"/>
        <p:guide orient="horz" pos="264"/>
        <p:guide pos="360"/>
        <p:guide orient="horz" pos="3600"/>
        <p:guide pos="5544"/>
      </p:guideLst>
    </p:cSldViewPr>
  </p:slideViewPr>
  <p:outlineViewPr>
    <p:cViewPr>
      <p:scale>
        <a:sx n="33" d="100"/>
        <a:sy n="33" d="100"/>
      </p:scale>
      <p:origin x="0" y="1224"/>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75" d="100"/>
          <a:sy n="75" d="100"/>
        </p:scale>
        <p:origin x="3474" y="6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eaLnBrk="1" fontAlgn="auto" hangingPunct="1">
              <a:spcBef>
                <a:spcPts val="0"/>
              </a:spcBef>
              <a:spcAft>
                <a:spcPts val="0"/>
              </a:spcAft>
              <a:defRPr sz="1300" dirty="0">
                <a:latin typeface="Arial" panose="020B0604020202020204" pitchFamily="34" charset="0"/>
                <a:ea typeface="+mn-ea"/>
                <a:cs typeface="+mn-cs"/>
              </a:defRPr>
            </a:lvl1pPr>
          </a:lstStyle>
          <a:p>
            <a:pPr>
              <a:defRPr/>
            </a:pPr>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eaLnBrk="1" fontAlgn="auto" hangingPunct="1">
              <a:spcBef>
                <a:spcPts val="0"/>
              </a:spcBef>
              <a:spcAft>
                <a:spcPts val="0"/>
              </a:spcAft>
              <a:defRPr sz="1300" dirty="0">
                <a:latin typeface="Arial" panose="020B0604020202020204" pitchFamily="34" charset="0"/>
                <a:ea typeface="+mn-ea"/>
                <a:cs typeface="+mn-cs"/>
              </a:defRPr>
            </a:lvl1pPr>
          </a:lstStyle>
          <a:p>
            <a:pPr>
              <a:defRPr/>
            </a:pPr>
            <a:r>
              <a:rPr lang="en-US" dirty="0"/>
              <a:t>(added from Insert tab, Header &amp; Footer icon, Fixed Date and time)</a:t>
            </a:r>
          </a:p>
        </p:txBody>
      </p:sp>
      <p:sp>
        <p:nvSpPr>
          <p:cNvPr id="4" name="Footer Placeholder 3"/>
          <p:cNvSpPr>
            <a:spLocks noGrp="1"/>
          </p:cNvSpPr>
          <p:nvPr>
            <p:ph type="ftr" sz="quarter" idx="2"/>
          </p:nvPr>
        </p:nvSpPr>
        <p:spPr>
          <a:xfrm>
            <a:off x="0" y="9118600"/>
            <a:ext cx="3170238" cy="481013"/>
          </a:xfrm>
          <a:prstGeom prst="rect">
            <a:avLst/>
          </a:prstGeom>
        </p:spPr>
        <p:txBody>
          <a:bodyPr vert="horz" lIns="96661" tIns="48331" rIns="96661" bIns="48331" rtlCol="0" anchor="b"/>
          <a:lstStyle>
            <a:lvl1pPr algn="l" eaLnBrk="1" fontAlgn="auto" hangingPunct="1">
              <a:spcBef>
                <a:spcPts val="0"/>
              </a:spcBef>
              <a:spcAft>
                <a:spcPts val="0"/>
              </a:spcAft>
              <a:defRPr sz="1300" dirty="0">
                <a:latin typeface="Arial" panose="020B0604020202020204" pitchFamily="34" charset="0"/>
                <a:ea typeface="+mn-ea"/>
                <a:cs typeface="+mn-cs"/>
              </a:defRPr>
            </a:lvl1pPr>
          </a:lstStyle>
          <a:p>
            <a:pPr>
              <a:defRPr/>
            </a:pPr>
            <a:r>
              <a:rPr lang="en-US" dirty="0"/>
              <a:t>Presentation Title (added from Insert tab, Header &amp; Footer icon)</a:t>
            </a:r>
          </a:p>
        </p:txBody>
      </p:sp>
      <p:sp>
        <p:nvSpPr>
          <p:cNvPr id="5" name="Slide Number Placeholder 4"/>
          <p:cNvSpPr>
            <a:spLocks noGrp="1"/>
          </p:cNvSpPr>
          <p:nvPr>
            <p:ph type="sldNum" sz="quarter" idx="3"/>
          </p:nvPr>
        </p:nvSpPr>
        <p:spPr>
          <a:xfrm>
            <a:off x="4143375" y="9118600"/>
            <a:ext cx="3170238" cy="481013"/>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vl1pPr>
          </a:lstStyle>
          <a:p>
            <a:pPr>
              <a:defRPr/>
            </a:pPr>
            <a:fld id="{469F9181-02BD-41DD-A194-3BC3A28B0CCF}" type="slidenum">
              <a:rPr lang="en-US" altLang="en-US"/>
              <a:pPr>
                <a:defRPr/>
              </a:pPr>
              <a:t>‹#›</a:t>
            </a:fld>
            <a:endParaRPr lang="en-US" altLang="en-US" dirty="0"/>
          </a:p>
        </p:txBody>
      </p:sp>
    </p:spTree>
    <p:extLst>
      <p:ext uri="{BB962C8B-B14F-4D97-AF65-F5344CB8AC3E}">
        <p14:creationId xmlns:p14="http://schemas.microsoft.com/office/powerpoint/2010/main" val="107259550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33400" y="0"/>
            <a:ext cx="2490788" cy="1868488"/>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0" y="1870075"/>
            <a:ext cx="7315200" cy="7251700"/>
          </a:xfrm>
          <a:prstGeom prst="rect">
            <a:avLst/>
          </a:prstGeom>
        </p:spPr>
        <p:txBody>
          <a:bodyPr vert="horz" lIns="96661" tIns="48331" rIns="96661" bIns="48331"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Footer Placeholder 2"/>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000" dirty="0">
                <a:latin typeface="+mn-lt"/>
                <a:ea typeface="+mn-ea"/>
                <a:cs typeface="+mn-cs"/>
              </a:defRPr>
            </a:lvl1pPr>
          </a:lstStyle>
          <a:p>
            <a:pPr>
              <a:defRPr/>
            </a:pPr>
            <a:r>
              <a:rPr lang="en-US" dirty="0"/>
              <a:t>Presentation Title (added from Insert tab, Header &amp; Footer icon)</a:t>
            </a:r>
          </a:p>
        </p:txBody>
      </p:sp>
      <p:sp>
        <p:nvSpPr>
          <p:cNvPr id="6" name="Date Placeholder 5"/>
          <p:cNvSpPr>
            <a:spLocks noGrp="1"/>
          </p:cNvSpPr>
          <p:nvPr>
            <p:ph type="dt" idx="1"/>
          </p:nvPr>
        </p:nvSpPr>
        <p:spPr>
          <a:xfrm>
            <a:off x="4143375" y="9121775"/>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lang="en-US" sz="1000" dirty="0">
                <a:latin typeface="+mn-lt"/>
                <a:ea typeface="+mn-ea"/>
                <a:cs typeface="+mn-cs"/>
              </a:defRPr>
            </a:lvl1pPr>
          </a:lstStyle>
          <a:p>
            <a:pPr>
              <a:defRPr/>
            </a:pPr>
            <a:r>
              <a:rPr dirty="0"/>
              <a:t>(added from Insert tab, Header &amp; Footer icon, Fixed Date and time)</a:t>
            </a:r>
          </a:p>
        </p:txBody>
      </p:sp>
      <p:sp>
        <p:nvSpPr>
          <p:cNvPr id="7" name="Slide Number Placeholder 6"/>
          <p:cNvSpPr>
            <a:spLocks noGrp="1"/>
          </p:cNvSpPr>
          <p:nvPr>
            <p:ph type="sldNum" sz="quarter" idx="5"/>
          </p:nvPr>
        </p:nvSpPr>
        <p:spPr>
          <a:xfrm>
            <a:off x="3473450" y="9321800"/>
            <a:ext cx="368300" cy="277813"/>
          </a:xfrm>
          <a:prstGeom prst="rect">
            <a:avLst/>
          </a:prstGeom>
        </p:spPr>
        <p:txBody>
          <a:bodyPr vert="horz" wrap="none" lIns="91440" tIns="45720" rIns="91440" bIns="45720" numCol="1" anchor="b" anchorCtr="0" compatLnSpc="1">
            <a:prstTxWarp prst="textNoShape">
              <a:avLst/>
            </a:prstTxWarp>
            <a:spAutoFit/>
          </a:bodyPr>
          <a:lstStyle>
            <a:lvl1pPr algn="ctr" eaLnBrk="1" hangingPunct="1">
              <a:defRPr sz="1200">
                <a:latin typeface="Calibri" panose="020F0502020204030204" pitchFamily="34" charset="0"/>
              </a:defRPr>
            </a:lvl1pPr>
          </a:lstStyle>
          <a:p>
            <a:pPr>
              <a:defRPr/>
            </a:pPr>
            <a:fld id="{555A3AF2-55F2-4A06-BD69-8D20A7A3F4ED}" type="slidenum">
              <a:rPr lang="en-US" altLang="en-US"/>
              <a:pPr>
                <a:defRPr/>
              </a:pPr>
              <a:t>‹#›</a:t>
            </a:fld>
            <a:endParaRPr lang="en-US" altLang="en-US" dirty="0"/>
          </a:p>
        </p:txBody>
      </p:sp>
    </p:spTree>
    <p:extLst>
      <p:ext uri="{BB962C8B-B14F-4D97-AF65-F5344CB8AC3E}">
        <p14:creationId xmlns:p14="http://schemas.microsoft.com/office/powerpoint/2010/main" val="3341048144"/>
      </p:ext>
    </p:extLst>
  </p:cSld>
  <p:clrMap bg1="lt1" tx1="dk1" bg2="lt2" tx2="dk2" accent1="accent1" accent2="accent2" accent3="accent3" accent4="accent4" accent5="accent5" accent6="accent6" hlink="hlink" folHlink="folHlink"/>
  <p:hf hdr="0"/>
  <p:notesStyle>
    <a:lvl1pPr algn="l" defTabSz="457200"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S PGothic" charset="0"/>
      </a:defRPr>
    </a:lvl1pPr>
    <a:lvl2pPr marL="628650" indent="-171450" algn="l" defTabSz="457200" rtl="0" eaLnBrk="0" fontAlgn="base" hangingPunct="0">
      <a:spcBef>
        <a:spcPct val="30000"/>
      </a:spcBef>
      <a:spcAft>
        <a:spcPct val="0"/>
      </a:spcAft>
      <a:buFont typeface="Wingdings" panose="05000000000000000000" pitchFamily="2" charset="2"/>
      <a:buChar char="§"/>
      <a:defRPr sz="1200" kern="1200">
        <a:solidFill>
          <a:schemeClr val="tx1"/>
        </a:solidFill>
        <a:latin typeface="Arial" panose="020B0604020202020204" pitchFamily="34" charset="0"/>
        <a:ea typeface="MS PGothic" panose="020B0600070205080204" pitchFamily="34" charset="-128"/>
        <a:cs typeface="MS PGothic" charset="0"/>
      </a:defRPr>
    </a:lvl2pPr>
    <a:lvl3pPr marL="1085850" indent="-171450" algn="l" defTabSz="457200"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S PGothic" panose="020B0600070205080204" pitchFamily="34" charset="-128"/>
        <a:cs typeface="MS PGothic" charset="0"/>
      </a:defRPr>
    </a:lvl3pPr>
    <a:lvl4pPr marL="1543050" indent="-171450" algn="l" defTabSz="457200"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S PGothic" panose="020B0600070205080204" pitchFamily="34" charset="-128"/>
        <a:cs typeface="MS PGothic" charset="0"/>
      </a:defRPr>
    </a:lvl4pPr>
    <a:lvl5pPr marL="2000250" indent="-171450" algn="l" defTabSz="457200"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Mary</a:t>
            </a:r>
          </a:p>
          <a:p>
            <a:pPr eaLnBrk="1" hangingPunct="1">
              <a:spcBef>
                <a:spcPct val="0"/>
              </a:spcBef>
            </a:pPr>
            <a:r>
              <a:rPr lang="en-US" altLang="en-US" dirty="0"/>
              <a:t>Welcome to the Talent for Turnaround</a:t>
            </a:r>
            <a:r>
              <a:rPr lang="en-US" altLang="en-US" baseline="0" dirty="0"/>
              <a:t> Leadership Academy (T4TLA) webinar —  an orientation “primer” of sorts for people who are new to T4TLA .</a:t>
            </a:r>
          </a:p>
          <a:p>
            <a:pPr eaLnBrk="1" hangingPunct="1">
              <a:spcBef>
                <a:spcPct val="0"/>
              </a:spcBef>
            </a:pPr>
            <a:endParaRPr lang="en-US" altLang="en-US" baseline="0" dirty="0"/>
          </a:p>
          <a:p>
            <a:pPr eaLnBrk="1" hangingPunct="1">
              <a:spcBef>
                <a:spcPct val="0"/>
              </a:spcBef>
            </a:pPr>
            <a:r>
              <a:rPr lang="en-US" altLang="en-US" baseline="0" dirty="0"/>
              <a:t>The two overarching drivers of T4TLA are Equitable Access and School Improvement.</a:t>
            </a:r>
          </a:p>
          <a:p>
            <a:pPr eaLnBrk="1" hangingPunct="1">
              <a:spcBef>
                <a:spcPct val="0"/>
              </a:spcBef>
            </a:pPr>
            <a:endParaRPr lang="en-US" altLang="en-US" baseline="0" dirty="0"/>
          </a:p>
          <a:p>
            <a:pPr marL="165261" indent="-165261">
              <a:buFont typeface="Arial" panose="020B0604020202020204" pitchFamily="34" charset="0"/>
              <a:buChar char="•"/>
            </a:pPr>
            <a:r>
              <a:rPr lang="en-US" dirty="0">
                <a:effectLst/>
                <a:latin typeface="Arial" panose="020B0604020202020204" pitchFamily="34" charset="0"/>
              </a:rPr>
              <a:t>The Talent for Turnaround Leadership Academy (T4TLA)</a:t>
            </a:r>
            <a:r>
              <a:rPr lang="en-US" baseline="0" dirty="0">
                <a:effectLst/>
                <a:latin typeface="Arial" panose="020B0604020202020204" pitchFamily="34" charset="0"/>
              </a:rPr>
              <a:t> </a:t>
            </a:r>
            <a:r>
              <a:rPr lang="en-US" dirty="0">
                <a:effectLst/>
                <a:latin typeface="Arial" panose="020B0604020202020204" pitchFamily="34" charset="0"/>
              </a:rPr>
              <a:t>is a multiyear initiative designed to help states and districts</a:t>
            </a:r>
            <a:r>
              <a:rPr lang="en-US" baseline="0" dirty="0">
                <a:effectLst/>
                <a:latin typeface="Arial" panose="020B0604020202020204" pitchFamily="34" charset="0"/>
              </a:rPr>
              <a:t> </a:t>
            </a:r>
            <a:r>
              <a:rPr lang="en-US" dirty="0">
                <a:effectLst/>
                <a:latin typeface="Arial" panose="020B0604020202020204" pitchFamily="34" charset="0"/>
              </a:rPr>
              <a:t>link equitable access and school improvement efforts.</a:t>
            </a:r>
          </a:p>
          <a:p>
            <a:pPr marL="165261" indent="-165261">
              <a:buFont typeface="Arial" panose="020B0604020202020204" pitchFamily="34" charset="0"/>
              <a:buChar char="•"/>
            </a:pPr>
            <a:endParaRPr lang="en-US" dirty="0">
              <a:effectLst/>
              <a:latin typeface="Arial" panose="020B0604020202020204" pitchFamily="34" charset="0"/>
            </a:endParaRPr>
          </a:p>
          <a:p>
            <a:pPr marL="165261" indent="-165261">
              <a:buFont typeface="Arial" panose="020B0604020202020204" pitchFamily="34" charset="0"/>
              <a:buChar char="•"/>
            </a:pPr>
            <a:r>
              <a:rPr lang="en-US" dirty="0">
                <a:effectLst/>
                <a:latin typeface="Arial" panose="020B0604020202020204" pitchFamily="34" charset="0"/>
              </a:rPr>
              <a:t>The T4TLA focuses on the </a:t>
            </a:r>
            <a:r>
              <a:rPr lang="en-US" b="1" u="sng" dirty="0">
                <a:effectLst/>
                <a:latin typeface="Arial" panose="020B0604020202020204" pitchFamily="34" charset="0"/>
              </a:rPr>
              <a:t>development of innovative</a:t>
            </a:r>
            <a:r>
              <a:rPr lang="en-US" b="1" u="sng" baseline="0" dirty="0">
                <a:effectLst/>
                <a:latin typeface="Arial" panose="020B0604020202020204" pitchFamily="34" charset="0"/>
              </a:rPr>
              <a:t> and bold </a:t>
            </a:r>
            <a:r>
              <a:rPr lang="en-US" b="1" u="sng" dirty="0">
                <a:effectLst/>
                <a:latin typeface="Arial" panose="020B0604020202020204" pitchFamily="34" charset="0"/>
              </a:rPr>
              <a:t>talent management strategies </a:t>
            </a:r>
            <a:r>
              <a:rPr lang="en-US" dirty="0">
                <a:effectLst/>
                <a:latin typeface="Arial" panose="020B0604020202020204" pitchFamily="34" charset="0"/>
              </a:rPr>
              <a:t>that attract, support, and retain effective educators in the lowest performing, highest need</a:t>
            </a:r>
            <a:r>
              <a:rPr lang="en-US" baseline="0" dirty="0">
                <a:effectLst/>
                <a:latin typeface="Arial" panose="020B0604020202020204" pitchFamily="34" charset="0"/>
              </a:rPr>
              <a:t> </a:t>
            </a:r>
            <a:r>
              <a:rPr lang="en-US" dirty="0">
                <a:effectLst/>
                <a:latin typeface="Arial" panose="020B0604020202020204" pitchFamily="34" charset="0"/>
              </a:rPr>
              <a:t>schools and districts. </a:t>
            </a:r>
          </a:p>
          <a:p>
            <a:endParaRPr lang="en-US" dirty="0">
              <a:effectLst/>
              <a:latin typeface="Arial" panose="020B0604020202020204" pitchFamily="34" charset="0"/>
            </a:endParaRPr>
          </a:p>
          <a:p>
            <a:pPr marL="165261" indent="-165261">
              <a:buFont typeface="Arial" panose="020B0604020202020204" pitchFamily="34" charset="0"/>
              <a:buChar char="•"/>
            </a:pPr>
            <a:r>
              <a:rPr lang="en-US" dirty="0">
                <a:effectLst/>
                <a:latin typeface="Arial" panose="020B0604020202020204" pitchFamily="34" charset="0"/>
              </a:rPr>
              <a:t>The Every Student Succeeds Act (ESSA) emphasizes coordination among and between federal programs, and the T4TLA</a:t>
            </a:r>
            <a:r>
              <a:rPr lang="en-US" baseline="0" dirty="0">
                <a:effectLst/>
                <a:latin typeface="Arial" panose="020B0604020202020204" pitchFamily="34" charset="0"/>
              </a:rPr>
              <a:t> </a:t>
            </a:r>
            <a:r>
              <a:rPr lang="en-US" dirty="0">
                <a:effectLst/>
                <a:latin typeface="Arial" panose="020B0604020202020204" pitchFamily="34" charset="0"/>
              </a:rPr>
              <a:t>provides an ideal opportunity to strengthen connections between</a:t>
            </a:r>
            <a:r>
              <a:rPr lang="en-US" baseline="0" dirty="0">
                <a:effectLst/>
                <a:latin typeface="Arial" panose="020B0604020202020204" pitchFamily="34" charset="0"/>
              </a:rPr>
              <a:t> </a:t>
            </a:r>
            <a:r>
              <a:rPr lang="en-US" dirty="0">
                <a:effectLst/>
                <a:latin typeface="Arial" panose="020B0604020202020204" pitchFamily="34" charset="0"/>
              </a:rPr>
              <a:t>talent management and school improvement systems at the</a:t>
            </a:r>
            <a:r>
              <a:rPr lang="en-US" baseline="0" dirty="0">
                <a:effectLst/>
                <a:latin typeface="Arial" panose="020B0604020202020204" pitchFamily="34" charset="0"/>
              </a:rPr>
              <a:t> </a:t>
            </a:r>
            <a:r>
              <a:rPr lang="en-US" dirty="0">
                <a:effectLst/>
                <a:latin typeface="Arial" panose="020B0604020202020204" pitchFamily="34" charset="0"/>
              </a:rPr>
              <a:t>state and local levels.</a:t>
            </a:r>
          </a:p>
          <a:p>
            <a:pPr eaLnBrk="1" hangingPunct="1">
              <a:spcBef>
                <a:spcPct val="0"/>
              </a:spcBef>
            </a:pPr>
            <a:endParaRPr lang="en-US" altLang="en-US" baseline="0" dirty="0"/>
          </a:p>
        </p:txBody>
      </p:sp>
      <p:sp>
        <p:nvSpPr>
          <p:cNvPr id="1024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16130" indent="-275434">
              <a:defRPr>
                <a:solidFill>
                  <a:schemeClr val="tx1"/>
                </a:solidFill>
                <a:latin typeface="Arial" panose="020B0604020202020204" pitchFamily="34" charset="0"/>
                <a:ea typeface="MS PGothic" panose="020B0600070205080204" pitchFamily="34" charset="-128"/>
              </a:defRPr>
            </a:lvl2pPr>
            <a:lvl3pPr marL="1101738" indent="-220348">
              <a:defRPr>
                <a:solidFill>
                  <a:schemeClr val="tx1"/>
                </a:solidFill>
                <a:latin typeface="Arial" panose="020B0604020202020204" pitchFamily="34" charset="0"/>
                <a:ea typeface="MS PGothic" panose="020B0600070205080204" pitchFamily="34" charset="-128"/>
              </a:defRPr>
            </a:lvl3pPr>
            <a:lvl4pPr marL="1542433" indent="-220348">
              <a:defRPr>
                <a:solidFill>
                  <a:schemeClr val="tx1"/>
                </a:solidFill>
                <a:latin typeface="Arial" panose="020B0604020202020204" pitchFamily="34" charset="0"/>
                <a:ea typeface="MS PGothic" panose="020B0600070205080204" pitchFamily="34" charset="-128"/>
              </a:defRPr>
            </a:lvl4pPr>
            <a:lvl5pPr marL="1983128" indent="-220348">
              <a:defRPr>
                <a:solidFill>
                  <a:schemeClr val="tx1"/>
                </a:solidFill>
                <a:latin typeface="Arial" panose="020B0604020202020204" pitchFamily="34" charset="0"/>
                <a:ea typeface="MS PGothic" panose="020B0600070205080204" pitchFamily="34" charset="-128"/>
              </a:defRPr>
            </a:lvl5pPr>
            <a:lvl6pPr marL="2423823"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864518"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305213"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745908"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r>
              <a:rPr altLang="en-US" dirty="0">
                <a:latin typeface="Calibri" panose="020F0502020204030204" pitchFamily="34" charset="0"/>
              </a:rPr>
              <a:t>(added from Insert tab, Header &amp; Footer icon, Fixed Date and time)</a:t>
            </a:r>
          </a:p>
        </p:txBody>
      </p:sp>
      <p:sp>
        <p:nvSpPr>
          <p:cNvPr id="1024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16130" indent="-275434">
              <a:defRPr>
                <a:solidFill>
                  <a:schemeClr val="tx1"/>
                </a:solidFill>
                <a:latin typeface="Arial" panose="020B0604020202020204" pitchFamily="34" charset="0"/>
                <a:ea typeface="MS PGothic" panose="020B0600070205080204" pitchFamily="34" charset="-128"/>
              </a:defRPr>
            </a:lvl2pPr>
            <a:lvl3pPr marL="1101738" indent="-220348">
              <a:defRPr>
                <a:solidFill>
                  <a:schemeClr val="tx1"/>
                </a:solidFill>
                <a:latin typeface="Arial" panose="020B0604020202020204" pitchFamily="34" charset="0"/>
                <a:ea typeface="MS PGothic" panose="020B0600070205080204" pitchFamily="34" charset="-128"/>
              </a:defRPr>
            </a:lvl3pPr>
            <a:lvl4pPr marL="1542433" indent="-220348">
              <a:defRPr>
                <a:solidFill>
                  <a:schemeClr val="tx1"/>
                </a:solidFill>
                <a:latin typeface="Arial" panose="020B0604020202020204" pitchFamily="34" charset="0"/>
                <a:ea typeface="MS PGothic" panose="020B0600070205080204" pitchFamily="34" charset="-128"/>
              </a:defRPr>
            </a:lvl4pPr>
            <a:lvl5pPr marL="1983128" indent="-220348">
              <a:defRPr>
                <a:solidFill>
                  <a:schemeClr val="tx1"/>
                </a:solidFill>
                <a:latin typeface="Arial" panose="020B0604020202020204" pitchFamily="34" charset="0"/>
                <a:ea typeface="MS PGothic" panose="020B0600070205080204" pitchFamily="34" charset="-128"/>
              </a:defRPr>
            </a:lvl5pPr>
            <a:lvl6pPr marL="2423823"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864518"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305213"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745908"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r>
              <a:rPr lang="en-US" altLang="en-US" dirty="0">
                <a:latin typeface="Calibri" panose="020F0502020204030204" pitchFamily="34" charset="0"/>
              </a:rPr>
              <a:t>Presentation Title (added from Insert tab, Header &amp; Footer icon)</a:t>
            </a:r>
          </a:p>
        </p:txBody>
      </p:sp>
      <p:sp>
        <p:nvSpPr>
          <p:cNvPr id="10246" name="Slide Number Placeholder 5"/>
          <p:cNvSpPr>
            <a:spLocks noGrp="1"/>
          </p:cNvSpPr>
          <p:nvPr>
            <p:ph type="sldNum" sz="quarter" idx="5"/>
          </p:nvPr>
        </p:nvSpPr>
        <p:spPr bwMode="auto">
          <a:xfrm>
            <a:off x="3376927" y="9021197"/>
            <a:ext cx="256547" cy="273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16130" indent="-275434">
              <a:defRPr>
                <a:solidFill>
                  <a:schemeClr val="tx1"/>
                </a:solidFill>
                <a:latin typeface="Arial" panose="020B0604020202020204" pitchFamily="34" charset="0"/>
                <a:ea typeface="MS PGothic" panose="020B0600070205080204" pitchFamily="34" charset="-128"/>
              </a:defRPr>
            </a:lvl2pPr>
            <a:lvl3pPr marL="1101738" indent="-220348">
              <a:defRPr>
                <a:solidFill>
                  <a:schemeClr val="tx1"/>
                </a:solidFill>
                <a:latin typeface="Arial" panose="020B0604020202020204" pitchFamily="34" charset="0"/>
                <a:ea typeface="MS PGothic" panose="020B0600070205080204" pitchFamily="34" charset="-128"/>
              </a:defRPr>
            </a:lvl3pPr>
            <a:lvl4pPr marL="1542433" indent="-220348">
              <a:defRPr>
                <a:solidFill>
                  <a:schemeClr val="tx1"/>
                </a:solidFill>
                <a:latin typeface="Arial" panose="020B0604020202020204" pitchFamily="34" charset="0"/>
                <a:ea typeface="MS PGothic" panose="020B0600070205080204" pitchFamily="34" charset="-128"/>
              </a:defRPr>
            </a:lvl4pPr>
            <a:lvl5pPr marL="1983128" indent="-220348">
              <a:defRPr>
                <a:solidFill>
                  <a:schemeClr val="tx1"/>
                </a:solidFill>
                <a:latin typeface="Arial" panose="020B0604020202020204" pitchFamily="34" charset="0"/>
                <a:ea typeface="MS PGothic" panose="020B0600070205080204" pitchFamily="34" charset="-128"/>
              </a:defRPr>
            </a:lvl5pPr>
            <a:lvl6pPr marL="2423823"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864518"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305213"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745908"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1115A18-42F3-491D-B2B0-774181EFBF6A}" type="slidenum">
              <a:rPr lang="en-US" altLang="en-US" smtClean="0">
                <a:latin typeface="Calibri" panose="020F0502020204030204" pitchFamily="34" charset="0"/>
              </a:rPr>
              <a:pPr/>
              <a:t>1</a:t>
            </a:fld>
            <a:endParaRPr lang="en-US" altLang="en-US" dirty="0">
              <a:latin typeface="Calibri" panose="020F0502020204030204" pitchFamily="34" charset="0"/>
            </a:endParaRPr>
          </a:p>
        </p:txBody>
      </p:sp>
    </p:spTree>
    <p:extLst>
      <p:ext uri="{BB962C8B-B14F-4D97-AF65-F5344CB8AC3E}">
        <p14:creationId xmlns:p14="http://schemas.microsoft.com/office/powerpoint/2010/main" val="1178085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a:t>
            </a:r>
          </a:p>
        </p:txBody>
      </p:sp>
      <p:sp>
        <p:nvSpPr>
          <p:cNvPr id="4" name="Footer Placeholder 3"/>
          <p:cNvSpPr>
            <a:spLocks noGrp="1"/>
          </p:cNvSpPr>
          <p:nvPr>
            <p:ph type="ftr" sz="quarter" idx="4"/>
          </p:nvPr>
        </p:nvSpPr>
        <p:spPr/>
        <p:txBody>
          <a:bodyPr/>
          <a:lstStyle/>
          <a:p>
            <a:pPr>
              <a:defRPr/>
            </a:pPr>
            <a:r>
              <a:rPr lang="en-US"/>
              <a:t>Presentation Title (added from Insert tab, Header &amp; Footer icon)</a:t>
            </a:r>
            <a:endParaRPr lang="en-US" dirty="0"/>
          </a:p>
        </p:txBody>
      </p:sp>
      <p:sp>
        <p:nvSpPr>
          <p:cNvPr id="5" name="Date Placeholder 4"/>
          <p:cNvSpPr>
            <a:spLocks noGrp="1"/>
          </p:cNvSpPr>
          <p:nvPr>
            <p:ph type="dt" idx="1"/>
          </p:nvPr>
        </p:nvSpPr>
        <p:spPr/>
        <p:txBody>
          <a:bodyPr/>
          <a:lstStyle/>
          <a:p>
            <a:pPr>
              <a:defRPr/>
            </a:pPr>
            <a:r>
              <a:rPr lang="en-US"/>
              <a:t>(added from Insert tab, Header &amp; Footer icon, Fixed Date and time)</a:t>
            </a:r>
            <a:endParaRPr lang="en-US" dirty="0"/>
          </a:p>
        </p:txBody>
      </p:sp>
      <p:sp>
        <p:nvSpPr>
          <p:cNvPr id="6" name="Slide Number Placeholder 5"/>
          <p:cNvSpPr>
            <a:spLocks noGrp="1"/>
          </p:cNvSpPr>
          <p:nvPr>
            <p:ph type="sldNum" sz="quarter" idx="5"/>
          </p:nvPr>
        </p:nvSpPr>
        <p:spPr/>
        <p:txBody>
          <a:bodyPr/>
          <a:lstStyle/>
          <a:p>
            <a:pPr>
              <a:defRPr/>
            </a:pPr>
            <a:fld id="{555A3AF2-55F2-4A06-BD69-8D20A7A3F4ED}" type="slidenum">
              <a:rPr lang="en-US" altLang="en-US" smtClean="0"/>
              <a:pPr>
                <a:defRPr/>
              </a:pPr>
              <a:t>10</a:t>
            </a:fld>
            <a:endParaRPr lang="en-US" altLang="en-US" dirty="0"/>
          </a:p>
        </p:txBody>
      </p:sp>
    </p:spTree>
    <p:extLst>
      <p:ext uri="{BB962C8B-B14F-4D97-AF65-F5344CB8AC3E}">
        <p14:creationId xmlns:p14="http://schemas.microsoft.com/office/powerpoint/2010/main" val="1270161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a:t>
            </a:r>
          </a:p>
        </p:txBody>
      </p:sp>
      <p:sp>
        <p:nvSpPr>
          <p:cNvPr id="4" name="Footer Placeholder 3"/>
          <p:cNvSpPr>
            <a:spLocks noGrp="1"/>
          </p:cNvSpPr>
          <p:nvPr>
            <p:ph type="ftr" sz="quarter" idx="4"/>
          </p:nvPr>
        </p:nvSpPr>
        <p:spPr/>
        <p:txBody>
          <a:bodyPr/>
          <a:lstStyle/>
          <a:p>
            <a:pPr>
              <a:defRPr/>
            </a:pPr>
            <a:r>
              <a:rPr lang="en-US"/>
              <a:t>Presentation Title (added from Insert tab, Header &amp; Footer icon)</a:t>
            </a:r>
            <a:endParaRPr lang="en-US" dirty="0"/>
          </a:p>
        </p:txBody>
      </p:sp>
      <p:sp>
        <p:nvSpPr>
          <p:cNvPr id="5" name="Date Placeholder 4"/>
          <p:cNvSpPr>
            <a:spLocks noGrp="1"/>
          </p:cNvSpPr>
          <p:nvPr>
            <p:ph type="dt" idx="1"/>
          </p:nvPr>
        </p:nvSpPr>
        <p:spPr/>
        <p:txBody>
          <a:bodyPr/>
          <a:lstStyle/>
          <a:p>
            <a:pPr>
              <a:defRPr/>
            </a:pPr>
            <a:r>
              <a:rPr lang="en-US"/>
              <a:t>(added from Insert tab, Header &amp; Footer icon, Fixed Date and time)</a:t>
            </a:r>
            <a:endParaRPr lang="en-US" dirty="0"/>
          </a:p>
        </p:txBody>
      </p:sp>
      <p:sp>
        <p:nvSpPr>
          <p:cNvPr id="6" name="Slide Number Placeholder 5"/>
          <p:cNvSpPr>
            <a:spLocks noGrp="1"/>
          </p:cNvSpPr>
          <p:nvPr>
            <p:ph type="sldNum" sz="quarter" idx="5"/>
          </p:nvPr>
        </p:nvSpPr>
        <p:spPr/>
        <p:txBody>
          <a:bodyPr/>
          <a:lstStyle/>
          <a:p>
            <a:pPr>
              <a:defRPr/>
            </a:pPr>
            <a:fld id="{555A3AF2-55F2-4A06-BD69-8D20A7A3F4ED}" type="slidenum">
              <a:rPr lang="en-US" altLang="en-US" smtClean="0"/>
              <a:pPr>
                <a:defRPr/>
              </a:pPr>
              <a:t>11</a:t>
            </a:fld>
            <a:endParaRPr lang="en-US" altLang="en-US" dirty="0"/>
          </a:p>
        </p:txBody>
      </p:sp>
    </p:spTree>
    <p:extLst>
      <p:ext uri="{BB962C8B-B14F-4D97-AF65-F5344CB8AC3E}">
        <p14:creationId xmlns:p14="http://schemas.microsoft.com/office/powerpoint/2010/main" val="2702575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solidFill>
                  <a:srgbClr val="FF0000"/>
                </a:solidFill>
              </a:rPr>
              <a:t>Mary</a:t>
            </a:r>
          </a:p>
        </p:txBody>
      </p:sp>
      <p:sp>
        <p:nvSpPr>
          <p:cNvPr id="2150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16130" indent="-275434">
              <a:defRPr>
                <a:solidFill>
                  <a:schemeClr val="tx1"/>
                </a:solidFill>
                <a:latin typeface="Arial" panose="020B0604020202020204" pitchFamily="34" charset="0"/>
                <a:ea typeface="MS PGothic" panose="020B0600070205080204" pitchFamily="34" charset="-128"/>
              </a:defRPr>
            </a:lvl2pPr>
            <a:lvl3pPr marL="1101738" indent="-220348">
              <a:defRPr>
                <a:solidFill>
                  <a:schemeClr val="tx1"/>
                </a:solidFill>
                <a:latin typeface="Arial" panose="020B0604020202020204" pitchFamily="34" charset="0"/>
                <a:ea typeface="MS PGothic" panose="020B0600070205080204" pitchFamily="34" charset="-128"/>
              </a:defRPr>
            </a:lvl3pPr>
            <a:lvl4pPr marL="1542433" indent="-220348">
              <a:defRPr>
                <a:solidFill>
                  <a:schemeClr val="tx1"/>
                </a:solidFill>
                <a:latin typeface="Arial" panose="020B0604020202020204" pitchFamily="34" charset="0"/>
                <a:ea typeface="MS PGothic" panose="020B0600070205080204" pitchFamily="34" charset="-128"/>
              </a:defRPr>
            </a:lvl4pPr>
            <a:lvl5pPr marL="1983128" indent="-220348">
              <a:defRPr>
                <a:solidFill>
                  <a:schemeClr val="tx1"/>
                </a:solidFill>
                <a:latin typeface="Arial" panose="020B0604020202020204" pitchFamily="34" charset="0"/>
                <a:ea typeface="MS PGothic" panose="020B0600070205080204" pitchFamily="34" charset="-128"/>
              </a:defRPr>
            </a:lvl5pPr>
            <a:lvl6pPr marL="2423823"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864518"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305213"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745908"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r>
              <a:rPr lang="en-US" altLang="en-US" dirty="0">
                <a:latin typeface="Calibri" panose="020F0502020204030204" pitchFamily="34" charset="0"/>
              </a:rPr>
              <a:t>Presentation Title (added from Insert tab, Header &amp; Footer icon)</a:t>
            </a:r>
          </a:p>
        </p:txBody>
      </p:sp>
      <p:sp>
        <p:nvSpPr>
          <p:cNvPr id="2150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16130" indent="-275434">
              <a:defRPr>
                <a:solidFill>
                  <a:schemeClr val="tx1"/>
                </a:solidFill>
                <a:latin typeface="Arial" panose="020B0604020202020204" pitchFamily="34" charset="0"/>
                <a:ea typeface="MS PGothic" panose="020B0600070205080204" pitchFamily="34" charset="-128"/>
              </a:defRPr>
            </a:lvl2pPr>
            <a:lvl3pPr marL="1101738" indent="-220348">
              <a:defRPr>
                <a:solidFill>
                  <a:schemeClr val="tx1"/>
                </a:solidFill>
                <a:latin typeface="Arial" panose="020B0604020202020204" pitchFamily="34" charset="0"/>
                <a:ea typeface="MS PGothic" panose="020B0600070205080204" pitchFamily="34" charset="-128"/>
              </a:defRPr>
            </a:lvl3pPr>
            <a:lvl4pPr marL="1542433" indent="-220348">
              <a:defRPr>
                <a:solidFill>
                  <a:schemeClr val="tx1"/>
                </a:solidFill>
                <a:latin typeface="Arial" panose="020B0604020202020204" pitchFamily="34" charset="0"/>
                <a:ea typeface="MS PGothic" panose="020B0600070205080204" pitchFamily="34" charset="-128"/>
              </a:defRPr>
            </a:lvl4pPr>
            <a:lvl5pPr marL="1983128" indent="-220348">
              <a:defRPr>
                <a:solidFill>
                  <a:schemeClr val="tx1"/>
                </a:solidFill>
                <a:latin typeface="Arial" panose="020B0604020202020204" pitchFamily="34" charset="0"/>
                <a:ea typeface="MS PGothic" panose="020B0600070205080204" pitchFamily="34" charset="-128"/>
              </a:defRPr>
            </a:lvl5pPr>
            <a:lvl6pPr marL="2423823"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864518"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305213"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745908"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r>
              <a:rPr altLang="en-US" dirty="0">
                <a:latin typeface="Calibri" panose="020F0502020204030204" pitchFamily="34" charset="0"/>
              </a:rPr>
              <a:t>(added from Insert tab, Header &amp; Footer icon, Fixed Date and time)</a:t>
            </a:r>
          </a:p>
        </p:txBody>
      </p:sp>
      <p:sp>
        <p:nvSpPr>
          <p:cNvPr id="21510" name="Slide Number Placeholder 5"/>
          <p:cNvSpPr>
            <a:spLocks noGrp="1"/>
          </p:cNvSpPr>
          <p:nvPr>
            <p:ph type="sldNum" sz="quarter" idx="5"/>
          </p:nvPr>
        </p:nvSpPr>
        <p:spPr bwMode="auto">
          <a:xfrm>
            <a:off x="3376927" y="9021197"/>
            <a:ext cx="256546" cy="273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16130" indent="-275434">
              <a:defRPr>
                <a:solidFill>
                  <a:schemeClr val="tx1"/>
                </a:solidFill>
                <a:latin typeface="Arial" panose="020B0604020202020204" pitchFamily="34" charset="0"/>
                <a:ea typeface="MS PGothic" panose="020B0600070205080204" pitchFamily="34" charset="-128"/>
              </a:defRPr>
            </a:lvl2pPr>
            <a:lvl3pPr marL="1101738" indent="-220348">
              <a:defRPr>
                <a:solidFill>
                  <a:schemeClr val="tx1"/>
                </a:solidFill>
                <a:latin typeface="Arial" panose="020B0604020202020204" pitchFamily="34" charset="0"/>
                <a:ea typeface="MS PGothic" panose="020B0600070205080204" pitchFamily="34" charset="-128"/>
              </a:defRPr>
            </a:lvl3pPr>
            <a:lvl4pPr marL="1542433" indent="-220348">
              <a:defRPr>
                <a:solidFill>
                  <a:schemeClr val="tx1"/>
                </a:solidFill>
                <a:latin typeface="Arial" panose="020B0604020202020204" pitchFamily="34" charset="0"/>
                <a:ea typeface="MS PGothic" panose="020B0600070205080204" pitchFamily="34" charset="-128"/>
              </a:defRPr>
            </a:lvl4pPr>
            <a:lvl5pPr marL="1983128" indent="-220348">
              <a:defRPr>
                <a:solidFill>
                  <a:schemeClr val="tx1"/>
                </a:solidFill>
                <a:latin typeface="Arial" panose="020B0604020202020204" pitchFamily="34" charset="0"/>
                <a:ea typeface="MS PGothic" panose="020B0600070205080204" pitchFamily="34" charset="-128"/>
              </a:defRPr>
            </a:lvl5pPr>
            <a:lvl6pPr marL="2423823"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864518"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305213"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745908"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F06FFEB-93EF-4A4D-962D-6B3AE36D7483}" type="slidenum">
              <a:rPr lang="en-US" altLang="en-US" smtClean="0">
                <a:latin typeface="Calibri" panose="020F0502020204030204" pitchFamily="34" charset="0"/>
              </a:rPr>
              <a:pPr/>
              <a:t>12</a:t>
            </a:fld>
            <a:endParaRPr lang="en-US" altLang="en-US" dirty="0">
              <a:latin typeface="Calibri" panose="020F0502020204030204" pitchFamily="34" charset="0"/>
            </a:endParaRPr>
          </a:p>
        </p:txBody>
      </p:sp>
    </p:spTree>
    <p:extLst>
      <p:ext uri="{BB962C8B-B14F-4D97-AF65-F5344CB8AC3E}">
        <p14:creationId xmlns:p14="http://schemas.microsoft.com/office/powerpoint/2010/main" val="2231083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a:t>
            </a:r>
          </a:p>
        </p:txBody>
      </p:sp>
      <p:sp>
        <p:nvSpPr>
          <p:cNvPr id="4" name="Footer Placeholder 3"/>
          <p:cNvSpPr>
            <a:spLocks noGrp="1"/>
          </p:cNvSpPr>
          <p:nvPr>
            <p:ph type="ftr" sz="quarter" idx="4"/>
          </p:nvPr>
        </p:nvSpPr>
        <p:spPr/>
        <p:txBody>
          <a:bodyPr/>
          <a:lstStyle/>
          <a:p>
            <a:pPr>
              <a:defRPr/>
            </a:pPr>
            <a:r>
              <a:rPr lang="en-US"/>
              <a:t>Presentation Title (added from Insert tab, Header &amp; Footer icon)</a:t>
            </a:r>
            <a:endParaRPr lang="en-US" dirty="0"/>
          </a:p>
        </p:txBody>
      </p:sp>
      <p:sp>
        <p:nvSpPr>
          <p:cNvPr id="5" name="Date Placeholder 4"/>
          <p:cNvSpPr>
            <a:spLocks noGrp="1"/>
          </p:cNvSpPr>
          <p:nvPr>
            <p:ph type="dt" idx="1"/>
          </p:nvPr>
        </p:nvSpPr>
        <p:spPr/>
        <p:txBody>
          <a:bodyPr/>
          <a:lstStyle/>
          <a:p>
            <a:pPr>
              <a:defRPr/>
            </a:pPr>
            <a:r>
              <a:rPr lang="en-US"/>
              <a:t>(added from Insert tab, Header &amp; Footer icon, Fixed Date and time)</a:t>
            </a:r>
            <a:endParaRPr lang="en-US" dirty="0"/>
          </a:p>
        </p:txBody>
      </p:sp>
      <p:sp>
        <p:nvSpPr>
          <p:cNvPr id="6" name="Slide Number Placeholder 5"/>
          <p:cNvSpPr>
            <a:spLocks noGrp="1"/>
          </p:cNvSpPr>
          <p:nvPr>
            <p:ph type="sldNum" sz="quarter" idx="5"/>
          </p:nvPr>
        </p:nvSpPr>
        <p:spPr/>
        <p:txBody>
          <a:bodyPr/>
          <a:lstStyle/>
          <a:p>
            <a:pPr>
              <a:defRPr/>
            </a:pPr>
            <a:fld id="{555A3AF2-55F2-4A06-BD69-8D20A7A3F4ED}" type="slidenum">
              <a:rPr lang="en-US" altLang="en-US" smtClean="0"/>
              <a:pPr>
                <a:defRPr/>
              </a:pPr>
              <a:t>13</a:t>
            </a:fld>
            <a:endParaRPr lang="en-US" altLang="en-US" dirty="0"/>
          </a:p>
        </p:txBody>
      </p:sp>
    </p:spTree>
    <p:extLst>
      <p:ext uri="{BB962C8B-B14F-4D97-AF65-F5344CB8AC3E}">
        <p14:creationId xmlns:p14="http://schemas.microsoft.com/office/powerpoint/2010/main" val="527516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a:t>
            </a:r>
          </a:p>
        </p:txBody>
      </p:sp>
      <p:sp>
        <p:nvSpPr>
          <p:cNvPr id="4" name="Footer Placeholder 3"/>
          <p:cNvSpPr>
            <a:spLocks noGrp="1"/>
          </p:cNvSpPr>
          <p:nvPr>
            <p:ph type="ftr" sz="quarter" idx="4"/>
          </p:nvPr>
        </p:nvSpPr>
        <p:spPr/>
        <p:txBody>
          <a:bodyPr/>
          <a:lstStyle/>
          <a:p>
            <a:pPr>
              <a:defRPr/>
            </a:pPr>
            <a:r>
              <a:rPr lang="en-US"/>
              <a:t>Presentation Title (added from Insert tab, Header &amp; Footer icon)</a:t>
            </a:r>
            <a:endParaRPr lang="en-US" dirty="0"/>
          </a:p>
        </p:txBody>
      </p:sp>
      <p:sp>
        <p:nvSpPr>
          <p:cNvPr id="5" name="Date Placeholder 4"/>
          <p:cNvSpPr>
            <a:spLocks noGrp="1"/>
          </p:cNvSpPr>
          <p:nvPr>
            <p:ph type="dt" idx="1"/>
          </p:nvPr>
        </p:nvSpPr>
        <p:spPr/>
        <p:txBody>
          <a:bodyPr/>
          <a:lstStyle/>
          <a:p>
            <a:pPr>
              <a:defRPr/>
            </a:pPr>
            <a:r>
              <a:rPr lang="en-US"/>
              <a:t>(added from Insert tab, Header &amp; Footer icon, Fixed Date and time)</a:t>
            </a:r>
            <a:endParaRPr lang="en-US" dirty="0"/>
          </a:p>
        </p:txBody>
      </p:sp>
      <p:sp>
        <p:nvSpPr>
          <p:cNvPr id="6" name="Slide Number Placeholder 5"/>
          <p:cNvSpPr>
            <a:spLocks noGrp="1"/>
          </p:cNvSpPr>
          <p:nvPr>
            <p:ph type="sldNum" sz="quarter" idx="5"/>
          </p:nvPr>
        </p:nvSpPr>
        <p:spPr/>
        <p:txBody>
          <a:bodyPr/>
          <a:lstStyle/>
          <a:p>
            <a:pPr>
              <a:defRPr/>
            </a:pPr>
            <a:fld id="{555A3AF2-55F2-4A06-BD69-8D20A7A3F4ED}" type="slidenum">
              <a:rPr lang="en-US" altLang="en-US" smtClean="0"/>
              <a:pPr>
                <a:defRPr/>
              </a:pPr>
              <a:t>14</a:t>
            </a:fld>
            <a:endParaRPr lang="en-US" altLang="en-US" dirty="0"/>
          </a:p>
        </p:txBody>
      </p:sp>
    </p:spTree>
    <p:extLst>
      <p:ext uri="{BB962C8B-B14F-4D97-AF65-F5344CB8AC3E}">
        <p14:creationId xmlns:p14="http://schemas.microsoft.com/office/powerpoint/2010/main" val="841727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Dana</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Over the last year, we have worked to capture the amazing work happening across the cohort.  If you haven’t seen it already, there is a wonderful story map on the GTL website (hyperlink) that features the work of the teams and the results they are achieving.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Just a couple of examples: </a:t>
            </a:r>
          </a:p>
          <a:p>
            <a:r>
              <a:rPr lang="en-US" dirty="0"/>
              <a:t> </a:t>
            </a:r>
          </a:p>
          <a:p>
            <a:r>
              <a:rPr lang="en-US" dirty="0"/>
              <a:t>(1) Indiana has identified four additional districts to scale their M&amp;I efforts, leveraging their learning with the work done in Kokomo through T4TLA. To support this work, they have developed a Moodle platform for the four districts to complete assignments as well as an M&amp;I handbook template districts will use to build out their own M&amp;I handbooks based on the activities provided in the scale up. Kokomo’s handbook has been used as a model for the new districts to use. </a:t>
            </a:r>
          </a:p>
          <a:p>
            <a:r>
              <a:rPr lang="en-US" dirty="0"/>
              <a:t>(2) In Rhode Island, they are underway in the implementation of a Comprehensive Induction Program designed through T4TLA. The RIDE-CFSD team is now working on a strategy to develop a leadership framework aligned to the district’s Blueprint for Equity, Empowerment, and Excellence and that will lead to improved leader retention.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(3) In Y6, DC identified additional charter districts to include in their T4T supports and fold into their participation in the M&amp;I affinity group work.</a:t>
            </a:r>
          </a:p>
          <a:p>
            <a:r>
              <a:rPr lang="en-US" dirty="0"/>
              <a:t>(4) Georgia has identified an additional district (Muscogee County) to scale their T4T efforts. GaDOE will support Muscogee in strengthening their M&amp;I program to reflect the resources, knowledge, and capacity built through their participation in the M&amp;I affinity group. </a:t>
            </a:r>
          </a:p>
          <a:p>
            <a:r>
              <a:rPr lang="en-US" dirty="0"/>
              <a:t>(5) In Y6, Mississippi onboarded two additional districts to scale their T4T supports beyond Yazoo and Quitman to Clarksdale and Greenwood districts. The state DOE continues to make progress with these districts and in developing guidance documents and aligning efforts at the state level for M&amp;I. </a:t>
            </a:r>
          </a:p>
          <a:p>
            <a:r>
              <a:rPr lang="en-US" dirty="0"/>
              <a:t> (6) In Colorado, both Adams 12 and Huerfano have completed their original action plans. Adams 12 developed and implemented a "Recruitment and Hiring Playbook" for their Title I schools, modeled on the Playbook that Avalon School District shared at the 2nd T4TLA national meeting in Phoenix in May 2017.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(7) Chinle (AZ) continues to integrate leadership coaching into their local support for school leaders, facilitated by AIR leadership coaches on a monthly basis.</a:t>
            </a:r>
          </a:p>
          <a:p>
            <a:endParaRPr lang="en-US" dirty="0"/>
          </a:p>
        </p:txBody>
      </p:sp>
      <p:sp>
        <p:nvSpPr>
          <p:cNvPr id="4" name="Footer Placeholder 3"/>
          <p:cNvSpPr>
            <a:spLocks noGrp="1"/>
          </p:cNvSpPr>
          <p:nvPr>
            <p:ph type="ftr" sz="quarter" idx="10"/>
          </p:nvPr>
        </p:nvSpPr>
        <p:spPr/>
        <p:txBody>
          <a:bodyPr/>
          <a:lstStyle/>
          <a:p>
            <a:pPr>
              <a:defRPr/>
            </a:pPr>
            <a:r>
              <a:rPr lang="en-US" dirty="0"/>
              <a:t>Presentation Title (added from Insert tab, Header &amp; Footer icon)</a:t>
            </a:r>
          </a:p>
        </p:txBody>
      </p:sp>
      <p:sp>
        <p:nvSpPr>
          <p:cNvPr id="5" name="Date Placeholder 4"/>
          <p:cNvSpPr>
            <a:spLocks noGrp="1"/>
          </p:cNvSpPr>
          <p:nvPr>
            <p:ph type="dt" idx="11"/>
          </p:nvPr>
        </p:nvSpPr>
        <p:spPr/>
        <p:txBody>
          <a:bodyPr/>
          <a:lstStyle/>
          <a:p>
            <a:pPr>
              <a:defRPr/>
            </a:pPr>
            <a:r>
              <a:rPr lang="en-US" dirty="0"/>
              <a:t>(added from Insert tab, Header &amp; Footer icon, Fixed Date and time)</a:t>
            </a:r>
          </a:p>
        </p:txBody>
      </p:sp>
      <p:sp>
        <p:nvSpPr>
          <p:cNvPr id="6" name="Slide Number Placeholder 5"/>
          <p:cNvSpPr>
            <a:spLocks noGrp="1"/>
          </p:cNvSpPr>
          <p:nvPr>
            <p:ph type="sldNum" sz="quarter" idx="12"/>
          </p:nvPr>
        </p:nvSpPr>
        <p:spPr/>
        <p:txBody>
          <a:bodyPr/>
          <a:lstStyle/>
          <a:p>
            <a:pPr>
              <a:defRPr/>
            </a:pPr>
            <a:fld id="{555A3AF2-55F2-4A06-BD69-8D20A7A3F4ED}" type="slidenum">
              <a:rPr lang="en-US" altLang="en-US" smtClean="0"/>
              <a:pPr>
                <a:defRPr/>
              </a:pPr>
              <a:t>15</a:t>
            </a:fld>
            <a:endParaRPr lang="en-US" altLang="en-US" dirty="0"/>
          </a:p>
        </p:txBody>
      </p:sp>
    </p:spTree>
    <p:extLst>
      <p:ext uri="{BB962C8B-B14F-4D97-AF65-F5344CB8AC3E}">
        <p14:creationId xmlns:p14="http://schemas.microsoft.com/office/powerpoint/2010/main" val="1391899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a:t>
            </a:r>
          </a:p>
        </p:txBody>
      </p:sp>
      <p:sp>
        <p:nvSpPr>
          <p:cNvPr id="4" name="Footer Placeholder 3"/>
          <p:cNvSpPr>
            <a:spLocks noGrp="1"/>
          </p:cNvSpPr>
          <p:nvPr>
            <p:ph type="ftr" sz="quarter" idx="4"/>
          </p:nvPr>
        </p:nvSpPr>
        <p:spPr/>
        <p:txBody>
          <a:bodyPr/>
          <a:lstStyle/>
          <a:p>
            <a:pPr>
              <a:defRPr/>
            </a:pPr>
            <a:r>
              <a:rPr lang="en-US"/>
              <a:t>Presentation Title (added from Insert tab, Header &amp; Footer icon)</a:t>
            </a:r>
            <a:endParaRPr lang="en-US" dirty="0"/>
          </a:p>
        </p:txBody>
      </p:sp>
      <p:sp>
        <p:nvSpPr>
          <p:cNvPr id="5" name="Date Placeholder 4"/>
          <p:cNvSpPr>
            <a:spLocks noGrp="1"/>
          </p:cNvSpPr>
          <p:nvPr>
            <p:ph type="dt" idx="1"/>
          </p:nvPr>
        </p:nvSpPr>
        <p:spPr/>
        <p:txBody>
          <a:bodyPr/>
          <a:lstStyle/>
          <a:p>
            <a:pPr>
              <a:defRPr/>
            </a:pPr>
            <a:r>
              <a:rPr lang="en-US"/>
              <a:t>(added from Insert tab, Header &amp; Footer icon, Fixed Date and time)</a:t>
            </a:r>
            <a:endParaRPr lang="en-US" dirty="0"/>
          </a:p>
        </p:txBody>
      </p:sp>
      <p:sp>
        <p:nvSpPr>
          <p:cNvPr id="6" name="Slide Number Placeholder 5"/>
          <p:cNvSpPr>
            <a:spLocks noGrp="1"/>
          </p:cNvSpPr>
          <p:nvPr>
            <p:ph type="sldNum" sz="quarter" idx="5"/>
          </p:nvPr>
        </p:nvSpPr>
        <p:spPr/>
        <p:txBody>
          <a:bodyPr/>
          <a:lstStyle/>
          <a:p>
            <a:pPr>
              <a:defRPr/>
            </a:pPr>
            <a:fld id="{555A3AF2-55F2-4A06-BD69-8D20A7A3F4ED}" type="slidenum">
              <a:rPr lang="en-US" altLang="en-US" smtClean="0"/>
              <a:pPr>
                <a:defRPr/>
              </a:pPr>
              <a:t>16</a:t>
            </a:fld>
            <a:endParaRPr lang="en-US" altLang="en-US" dirty="0"/>
          </a:p>
        </p:txBody>
      </p:sp>
    </p:spTree>
    <p:extLst>
      <p:ext uri="{BB962C8B-B14F-4D97-AF65-F5344CB8AC3E}">
        <p14:creationId xmlns:p14="http://schemas.microsoft.com/office/powerpoint/2010/main" val="2775122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altLang="en-US" dirty="0"/>
              <a:t>Dana</a:t>
            </a:r>
          </a:p>
          <a:p>
            <a:pPr marL="171450" indent="-171450" eaLnBrk="1" hangingPunct="1">
              <a:spcBef>
                <a:spcPct val="0"/>
              </a:spcBef>
              <a:buFont typeface="Arial" panose="020B0604020202020204" pitchFamily="34" charset="0"/>
              <a:buChar char="•"/>
            </a:pPr>
            <a:r>
              <a:rPr lang="en-US" altLang="en-US" dirty="0"/>
              <a:t>The cohort of SEAs and LEAs that began in 2016 has changed over time. Due to shifting priorities and capacities, IL and NH participated in the first year only. We have new district teams as well in MS and DC. The cohort today includes 7 states and 15 districts.</a:t>
            </a:r>
          </a:p>
        </p:txBody>
      </p:sp>
      <p:sp>
        <p:nvSpPr>
          <p:cNvPr id="2970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16130" indent="-275434">
              <a:defRPr>
                <a:solidFill>
                  <a:schemeClr val="tx1"/>
                </a:solidFill>
                <a:latin typeface="Arial" panose="020B0604020202020204" pitchFamily="34" charset="0"/>
                <a:ea typeface="MS PGothic" panose="020B0600070205080204" pitchFamily="34" charset="-128"/>
              </a:defRPr>
            </a:lvl2pPr>
            <a:lvl3pPr marL="1101738" indent="-220348">
              <a:defRPr>
                <a:solidFill>
                  <a:schemeClr val="tx1"/>
                </a:solidFill>
                <a:latin typeface="Arial" panose="020B0604020202020204" pitchFamily="34" charset="0"/>
                <a:ea typeface="MS PGothic" panose="020B0600070205080204" pitchFamily="34" charset="-128"/>
              </a:defRPr>
            </a:lvl3pPr>
            <a:lvl4pPr marL="1542433" indent="-220348">
              <a:defRPr>
                <a:solidFill>
                  <a:schemeClr val="tx1"/>
                </a:solidFill>
                <a:latin typeface="Arial" panose="020B0604020202020204" pitchFamily="34" charset="0"/>
                <a:ea typeface="MS PGothic" panose="020B0600070205080204" pitchFamily="34" charset="-128"/>
              </a:defRPr>
            </a:lvl4pPr>
            <a:lvl5pPr marL="1983128" indent="-220348">
              <a:defRPr>
                <a:solidFill>
                  <a:schemeClr val="tx1"/>
                </a:solidFill>
                <a:latin typeface="Arial" panose="020B0604020202020204" pitchFamily="34" charset="0"/>
                <a:ea typeface="MS PGothic" panose="020B0600070205080204" pitchFamily="34" charset="-128"/>
              </a:defRPr>
            </a:lvl5pPr>
            <a:lvl6pPr marL="2423823"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864518"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305213"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745908"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r>
              <a:rPr lang="en-US" altLang="en-US" dirty="0">
                <a:latin typeface="Calibri" panose="020F0502020204030204" pitchFamily="34" charset="0"/>
              </a:rPr>
              <a:t>Presentation Title (added from Insert tab, Header &amp; Footer icon)</a:t>
            </a:r>
          </a:p>
        </p:txBody>
      </p:sp>
      <p:sp>
        <p:nvSpPr>
          <p:cNvPr id="2970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16130" indent="-275434">
              <a:defRPr>
                <a:solidFill>
                  <a:schemeClr val="tx1"/>
                </a:solidFill>
                <a:latin typeface="Arial" panose="020B0604020202020204" pitchFamily="34" charset="0"/>
                <a:ea typeface="MS PGothic" panose="020B0600070205080204" pitchFamily="34" charset="-128"/>
              </a:defRPr>
            </a:lvl2pPr>
            <a:lvl3pPr marL="1101738" indent="-220348">
              <a:defRPr>
                <a:solidFill>
                  <a:schemeClr val="tx1"/>
                </a:solidFill>
                <a:latin typeface="Arial" panose="020B0604020202020204" pitchFamily="34" charset="0"/>
                <a:ea typeface="MS PGothic" panose="020B0600070205080204" pitchFamily="34" charset="-128"/>
              </a:defRPr>
            </a:lvl3pPr>
            <a:lvl4pPr marL="1542433" indent="-220348">
              <a:defRPr>
                <a:solidFill>
                  <a:schemeClr val="tx1"/>
                </a:solidFill>
                <a:latin typeface="Arial" panose="020B0604020202020204" pitchFamily="34" charset="0"/>
                <a:ea typeface="MS PGothic" panose="020B0600070205080204" pitchFamily="34" charset="-128"/>
              </a:defRPr>
            </a:lvl4pPr>
            <a:lvl5pPr marL="1983128" indent="-220348">
              <a:defRPr>
                <a:solidFill>
                  <a:schemeClr val="tx1"/>
                </a:solidFill>
                <a:latin typeface="Arial" panose="020B0604020202020204" pitchFamily="34" charset="0"/>
                <a:ea typeface="MS PGothic" panose="020B0600070205080204" pitchFamily="34" charset="-128"/>
              </a:defRPr>
            </a:lvl5pPr>
            <a:lvl6pPr marL="2423823"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864518"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305213"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745908"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r>
              <a:rPr altLang="en-US" dirty="0">
                <a:latin typeface="Calibri" panose="020F0502020204030204" pitchFamily="34" charset="0"/>
              </a:rPr>
              <a:t>(added from Insert tab, Header &amp; Footer icon, Fixed Date and time)</a:t>
            </a:r>
          </a:p>
        </p:txBody>
      </p:sp>
      <p:sp>
        <p:nvSpPr>
          <p:cNvPr id="29702" name="Slide Number Placeholder 5"/>
          <p:cNvSpPr>
            <a:spLocks noGrp="1"/>
          </p:cNvSpPr>
          <p:nvPr>
            <p:ph type="sldNum" sz="quarter" idx="5"/>
          </p:nvPr>
        </p:nvSpPr>
        <p:spPr bwMode="auto">
          <a:xfrm>
            <a:off x="3376927" y="9021197"/>
            <a:ext cx="256546" cy="273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16130" indent="-275434">
              <a:defRPr>
                <a:solidFill>
                  <a:schemeClr val="tx1"/>
                </a:solidFill>
                <a:latin typeface="Arial" panose="020B0604020202020204" pitchFamily="34" charset="0"/>
                <a:ea typeface="MS PGothic" panose="020B0600070205080204" pitchFamily="34" charset="-128"/>
              </a:defRPr>
            </a:lvl2pPr>
            <a:lvl3pPr marL="1101738" indent="-220348">
              <a:defRPr>
                <a:solidFill>
                  <a:schemeClr val="tx1"/>
                </a:solidFill>
                <a:latin typeface="Arial" panose="020B0604020202020204" pitchFamily="34" charset="0"/>
                <a:ea typeface="MS PGothic" panose="020B0600070205080204" pitchFamily="34" charset="-128"/>
              </a:defRPr>
            </a:lvl3pPr>
            <a:lvl4pPr marL="1542433" indent="-220348">
              <a:defRPr>
                <a:solidFill>
                  <a:schemeClr val="tx1"/>
                </a:solidFill>
                <a:latin typeface="Arial" panose="020B0604020202020204" pitchFamily="34" charset="0"/>
                <a:ea typeface="MS PGothic" panose="020B0600070205080204" pitchFamily="34" charset="-128"/>
              </a:defRPr>
            </a:lvl4pPr>
            <a:lvl5pPr marL="1983128" indent="-220348">
              <a:defRPr>
                <a:solidFill>
                  <a:schemeClr val="tx1"/>
                </a:solidFill>
                <a:latin typeface="Arial" panose="020B0604020202020204" pitchFamily="34" charset="0"/>
                <a:ea typeface="MS PGothic" panose="020B0600070205080204" pitchFamily="34" charset="-128"/>
              </a:defRPr>
            </a:lvl5pPr>
            <a:lvl6pPr marL="2423823"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864518"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305213"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745908"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E64B202-6A67-4B9C-A760-667D61AFEC71}" type="slidenum">
              <a:rPr lang="en-US" altLang="en-US" smtClean="0">
                <a:latin typeface="Calibri" panose="020F0502020204030204" pitchFamily="34" charset="0"/>
              </a:rPr>
              <a:pPr/>
              <a:t>17</a:t>
            </a:fld>
            <a:endParaRPr lang="en-US" altLang="en-US" dirty="0">
              <a:latin typeface="Calibri" panose="020F0502020204030204" pitchFamily="34" charset="0"/>
            </a:endParaRPr>
          </a:p>
        </p:txBody>
      </p:sp>
    </p:spTree>
    <p:extLst>
      <p:ext uri="{BB962C8B-B14F-4D97-AF65-F5344CB8AC3E}">
        <p14:creationId xmlns:p14="http://schemas.microsoft.com/office/powerpoint/2010/main" val="732473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a:t>Dana</a:t>
            </a:r>
          </a:p>
        </p:txBody>
      </p:sp>
      <p:sp>
        <p:nvSpPr>
          <p:cNvPr id="4" name="Footer Placeholder 3"/>
          <p:cNvSpPr>
            <a:spLocks noGrp="1"/>
          </p:cNvSpPr>
          <p:nvPr>
            <p:ph type="ftr" sz="quarter" idx="4"/>
          </p:nvPr>
        </p:nvSpPr>
        <p:spPr/>
        <p:txBody>
          <a:bodyPr/>
          <a:lstStyle/>
          <a:p>
            <a:pPr>
              <a:defRPr/>
            </a:pPr>
            <a:r>
              <a:rPr lang="en-US" dirty="0"/>
              <a:t>Presentation Title (added from Insert tab, Header &amp; Footer icon)</a:t>
            </a:r>
          </a:p>
        </p:txBody>
      </p:sp>
      <p:sp>
        <p:nvSpPr>
          <p:cNvPr id="5" name="Date Placeholder 4"/>
          <p:cNvSpPr>
            <a:spLocks noGrp="1"/>
          </p:cNvSpPr>
          <p:nvPr>
            <p:ph type="dt" sz="quarter" idx="1"/>
          </p:nvPr>
        </p:nvSpPr>
        <p:spPr/>
        <p:txBody>
          <a:bodyPr/>
          <a:lstStyle/>
          <a:p>
            <a:pPr>
              <a:defRPr/>
            </a:pPr>
            <a:r>
              <a:rPr dirty="0"/>
              <a:t>(added from Insert tab, Header &amp; Footer icon, Fixed Date and time)</a:t>
            </a:r>
          </a:p>
        </p:txBody>
      </p:sp>
      <p:sp>
        <p:nvSpPr>
          <p:cNvPr id="44038" name="Slide Number Placeholder 5"/>
          <p:cNvSpPr>
            <a:spLocks noGrp="1"/>
          </p:cNvSpPr>
          <p:nvPr>
            <p:ph type="sldNum" sz="quarter" idx="5"/>
          </p:nvPr>
        </p:nvSpPr>
        <p:spPr bwMode="auto">
          <a:xfrm>
            <a:off x="3337653" y="9021197"/>
            <a:ext cx="335094" cy="273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16130" indent="-275434">
              <a:defRPr>
                <a:solidFill>
                  <a:schemeClr val="tx1"/>
                </a:solidFill>
                <a:latin typeface="Arial" panose="020B0604020202020204" pitchFamily="34" charset="0"/>
                <a:ea typeface="MS PGothic" panose="020B0600070205080204" pitchFamily="34" charset="-128"/>
              </a:defRPr>
            </a:lvl2pPr>
            <a:lvl3pPr marL="1101738" indent="-220348">
              <a:defRPr>
                <a:solidFill>
                  <a:schemeClr val="tx1"/>
                </a:solidFill>
                <a:latin typeface="Arial" panose="020B0604020202020204" pitchFamily="34" charset="0"/>
                <a:ea typeface="MS PGothic" panose="020B0600070205080204" pitchFamily="34" charset="-128"/>
              </a:defRPr>
            </a:lvl3pPr>
            <a:lvl4pPr marL="1542433" indent="-220348">
              <a:defRPr>
                <a:solidFill>
                  <a:schemeClr val="tx1"/>
                </a:solidFill>
                <a:latin typeface="Arial" panose="020B0604020202020204" pitchFamily="34" charset="0"/>
                <a:ea typeface="MS PGothic" panose="020B0600070205080204" pitchFamily="34" charset="-128"/>
              </a:defRPr>
            </a:lvl4pPr>
            <a:lvl5pPr marL="1983128" indent="-220348">
              <a:defRPr>
                <a:solidFill>
                  <a:schemeClr val="tx1"/>
                </a:solidFill>
                <a:latin typeface="Arial" panose="020B0604020202020204" pitchFamily="34" charset="0"/>
                <a:ea typeface="MS PGothic" panose="020B0600070205080204" pitchFamily="34" charset="-128"/>
              </a:defRPr>
            </a:lvl5pPr>
            <a:lvl6pPr marL="2423823"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864518"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305213"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745908"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07CFA9A-2697-4DE3-B739-779EE329241F}" type="slidenum">
              <a:rPr lang="en-US" altLang="en-US" smtClean="0">
                <a:latin typeface="Calibri" panose="020F0502020204030204" pitchFamily="34" charset="0"/>
              </a:rPr>
              <a:pPr/>
              <a:t>18</a:t>
            </a:fld>
            <a:endParaRPr lang="en-US" altLang="en-US" dirty="0">
              <a:latin typeface="Calibri" panose="020F0502020204030204" pitchFamily="34" charset="0"/>
            </a:endParaRPr>
          </a:p>
        </p:txBody>
      </p:sp>
    </p:spTree>
    <p:extLst>
      <p:ext uri="{BB962C8B-B14F-4D97-AF65-F5344CB8AC3E}">
        <p14:creationId xmlns:p14="http://schemas.microsoft.com/office/powerpoint/2010/main" val="2356030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a:t>Dana</a:t>
            </a:r>
          </a:p>
        </p:txBody>
      </p:sp>
      <p:sp>
        <p:nvSpPr>
          <p:cNvPr id="4" name="Footer Placeholder 3"/>
          <p:cNvSpPr>
            <a:spLocks noGrp="1"/>
          </p:cNvSpPr>
          <p:nvPr>
            <p:ph type="ftr" sz="quarter" idx="4"/>
          </p:nvPr>
        </p:nvSpPr>
        <p:spPr/>
        <p:txBody>
          <a:bodyPr/>
          <a:lstStyle/>
          <a:p>
            <a:pPr>
              <a:defRPr/>
            </a:pPr>
            <a:r>
              <a:rPr lang="en-US" dirty="0"/>
              <a:t>Presentation Title (added from Insert tab, Header &amp; Footer icon)</a:t>
            </a:r>
          </a:p>
        </p:txBody>
      </p:sp>
      <p:sp>
        <p:nvSpPr>
          <p:cNvPr id="5" name="Date Placeholder 4"/>
          <p:cNvSpPr>
            <a:spLocks noGrp="1"/>
          </p:cNvSpPr>
          <p:nvPr>
            <p:ph type="dt" sz="quarter" idx="1"/>
          </p:nvPr>
        </p:nvSpPr>
        <p:spPr/>
        <p:txBody>
          <a:bodyPr/>
          <a:lstStyle/>
          <a:p>
            <a:pPr>
              <a:defRPr/>
            </a:pPr>
            <a:r>
              <a:rPr dirty="0"/>
              <a:t>(added from Insert tab, Header &amp; Footer icon, Fixed Date and time)</a:t>
            </a:r>
          </a:p>
        </p:txBody>
      </p:sp>
      <p:sp>
        <p:nvSpPr>
          <p:cNvPr id="46086" name="Slide Number Placeholder 5"/>
          <p:cNvSpPr>
            <a:spLocks noGrp="1"/>
          </p:cNvSpPr>
          <p:nvPr>
            <p:ph type="sldNum" sz="quarter" idx="5"/>
          </p:nvPr>
        </p:nvSpPr>
        <p:spPr bwMode="auto">
          <a:xfrm>
            <a:off x="3337653" y="9021197"/>
            <a:ext cx="335094" cy="273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16130" indent="-275434">
              <a:defRPr>
                <a:solidFill>
                  <a:schemeClr val="tx1"/>
                </a:solidFill>
                <a:latin typeface="Arial" panose="020B0604020202020204" pitchFamily="34" charset="0"/>
                <a:ea typeface="MS PGothic" panose="020B0600070205080204" pitchFamily="34" charset="-128"/>
              </a:defRPr>
            </a:lvl2pPr>
            <a:lvl3pPr marL="1101738" indent="-220348">
              <a:defRPr>
                <a:solidFill>
                  <a:schemeClr val="tx1"/>
                </a:solidFill>
                <a:latin typeface="Arial" panose="020B0604020202020204" pitchFamily="34" charset="0"/>
                <a:ea typeface="MS PGothic" panose="020B0600070205080204" pitchFamily="34" charset="-128"/>
              </a:defRPr>
            </a:lvl3pPr>
            <a:lvl4pPr marL="1542433" indent="-220348">
              <a:defRPr>
                <a:solidFill>
                  <a:schemeClr val="tx1"/>
                </a:solidFill>
                <a:latin typeface="Arial" panose="020B0604020202020204" pitchFamily="34" charset="0"/>
                <a:ea typeface="MS PGothic" panose="020B0600070205080204" pitchFamily="34" charset="-128"/>
              </a:defRPr>
            </a:lvl4pPr>
            <a:lvl5pPr marL="1983128" indent="-220348">
              <a:defRPr>
                <a:solidFill>
                  <a:schemeClr val="tx1"/>
                </a:solidFill>
                <a:latin typeface="Arial" panose="020B0604020202020204" pitchFamily="34" charset="0"/>
                <a:ea typeface="MS PGothic" panose="020B0600070205080204" pitchFamily="34" charset="-128"/>
              </a:defRPr>
            </a:lvl5pPr>
            <a:lvl6pPr marL="2423823"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864518"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305213"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745908"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EC8F0D-B041-4F2D-AE7A-54D70F9DCF8F}" type="slidenum">
              <a:rPr lang="en-US" altLang="en-US" smtClean="0">
                <a:latin typeface="Calibri" panose="020F0502020204030204" pitchFamily="34" charset="0"/>
              </a:rPr>
              <a:pPr/>
              <a:t>19</a:t>
            </a:fld>
            <a:endParaRPr lang="en-US" altLang="en-US" dirty="0">
              <a:latin typeface="Calibri" panose="020F0502020204030204" pitchFamily="34" charset="0"/>
            </a:endParaRPr>
          </a:p>
        </p:txBody>
      </p:sp>
    </p:spTree>
    <p:extLst>
      <p:ext uri="{BB962C8B-B14F-4D97-AF65-F5344CB8AC3E}">
        <p14:creationId xmlns:p14="http://schemas.microsoft.com/office/powerpoint/2010/main" val="336089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 </a:t>
            </a:r>
          </a:p>
          <a:p>
            <a:r>
              <a:rPr lang="en-US" dirty="0"/>
              <a:t>Facilitators for today’s webinar are:</a:t>
            </a:r>
          </a:p>
          <a:p>
            <a:pPr marL="171450" indent="-171450">
              <a:buFont typeface="Arial"/>
              <a:buChar char="•"/>
            </a:pPr>
            <a:r>
              <a:rPr lang="en-US" baseline="0" dirty="0"/>
              <a:t>Dana Chambers: Deputy Director at the GTL Center; and</a:t>
            </a:r>
          </a:p>
          <a:p>
            <a:pPr marL="171450" indent="-171450">
              <a:buFont typeface="Arial"/>
              <a:buChar char="•"/>
            </a:pPr>
            <a:r>
              <a:rPr lang="en-US" baseline="0" dirty="0"/>
              <a:t>Me: Mary Peterson, Senior Program Associate in WestEd’s Center for School Turnaround and West Comprehensive Center (CC).</a:t>
            </a:r>
          </a:p>
          <a:p>
            <a:endParaRPr lang="en-US" baseline="0" dirty="0"/>
          </a:p>
          <a:p>
            <a:r>
              <a:rPr lang="en-US" baseline="0" dirty="0"/>
              <a:t>We have multiple partners:</a:t>
            </a:r>
          </a:p>
          <a:p>
            <a:pPr marL="171450" indent="-171450">
              <a:buFont typeface="Arial"/>
              <a:buChar char="•"/>
            </a:pPr>
            <a:r>
              <a:rPr lang="en-US" baseline="0" dirty="0"/>
              <a:t>The Center on Great Teachers and Leaders (GTL);</a:t>
            </a:r>
          </a:p>
          <a:p>
            <a:pPr marL="171450" indent="-171450">
              <a:buFont typeface="Arial"/>
              <a:buChar char="•"/>
            </a:pPr>
            <a:r>
              <a:rPr lang="en-US" baseline="0" dirty="0"/>
              <a:t>The Northeast Comprehensive Center (NCC);</a:t>
            </a:r>
          </a:p>
          <a:p>
            <a:pPr marL="171450" indent="-171450">
              <a:buFont typeface="Arial"/>
              <a:buChar char="•"/>
            </a:pPr>
            <a:r>
              <a:rPr lang="en-US" baseline="0" dirty="0"/>
              <a:t>The Center on School Turnaround; and</a:t>
            </a:r>
          </a:p>
          <a:p>
            <a:pPr marL="171450" indent="-171450">
              <a:buFont typeface="Arial"/>
              <a:buChar char="•"/>
            </a:pPr>
            <a:r>
              <a:rPr lang="en-US" baseline="0" dirty="0"/>
              <a:t>The West Comprehensive Center (WCC).</a:t>
            </a:r>
          </a:p>
          <a:p>
            <a:pPr marL="171450" indent="-171450">
              <a:buFont typeface="Arial"/>
              <a:buChar char="•"/>
            </a:pPr>
            <a:endParaRPr lang="en-US" baseline="0" dirty="0"/>
          </a:p>
          <a:p>
            <a:pPr marL="0" indent="0">
              <a:buFont typeface="Arial"/>
              <a:buNone/>
            </a:pPr>
            <a:r>
              <a:rPr lang="en-US" baseline="0" dirty="0"/>
              <a:t>We are pleased that you are joining us in this exciting opportunity.</a:t>
            </a:r>
            <a:endParaRPr lang="en-US" dirty="0"/>
          </a:p>
        </p:txBody>
      </p:sp>
      <p:sp>
        <p:nvSpPr>
          <p:cNvPr id="4" name="Footer Placeholder 3"/>
          <p:cNvSpPr>
            <a:spLocks noGrp="1"/>
          </p:cNvSpPr>
          <p:nvPr>
            <p:ph type="ftr" sz="quarter" idx="10"/>
          </p:nvPr>
        </p:nvSpPr>
        <p:spPr/>
        <p:txBody>
          <a:bodyPr/>
          <a:lstStyle/>
          <a:p>
            <a:pPr>
              <a:defRPr/>
            </a:pPr>
            <a:r>
              <a:rPr lang="en-US" dirty="0"/>
              <a:t>Presentation Title (added from Insert tab, Header &amp; Footer icon)</a:t>
            </a:r>
          </a:p>
        </p:txBody>
      </p:sp>
      <p:sp>
        <p:nvSpPr>
          <p:cNvPr id="5" name="Date Placeholder 4"/>
          <p:cNvSpPr>
            <a:spLocks noGrp="1"/>
          </p:cNvSpPr>
          <p:nvPr>
            <p:ph type="dt" idx="11"/>
          </p:nvPr>
        </p:nvSpPr>
        <p:spPr/>
        <p:txBody>
          <a:bodyPr/>
          <a:lstStyle/>
          <a:p>
            <a:pPr>
              <a:defRPr/>
            </a:pPr>
            <a:r>
              <a:rPr lang="en-US" dirty="0"/>
              <a:t>(added from Insert tab, Header &amp; Footer icon, Fixed Date and time)</a:t>
            </a:r>
          </a:p>
        </p:txBody>
      </p:sp>
      <p:sp>
        <p:nvSpPr>
          <p:cNvPr id="6" name="Slide Number Placeholder 5"/>
          <p:cNvSpPr>
            <a:spLocks noGrp="1"/>
          </p:cNvSpPr>
          <p:nvPr>
            <p:ph type="sldNum" sz="quarter" idx="12"/>
          </p:nvPr>
        </p:nvSpPr>
        <p:spPr/>
        <p:txBody>
          <a:bodyPr/>
          <a:lstStyle/>
          <a:p>
            <a:pPr>
              <a:defRPr/>
            </a:pPr>
            <a:fld id="{555A3AF2-55F2-4A06-BD69-8D20A7A3F4ED}" type="slidenum">
              <a:rPr lang="en-US" altLang="en-US" smtClean="0"/>
              <a:pPr>
                <a:defRPr/>
              </a:pPr>
              <a:t>2</a:t>
            </a:fld>
            <a:endParaRPr lang="en-US" altLang="en-US" dirty="0"/>
          </a:p>
        </p:txBody>
      </p:sp>
    </p:spTree>
    <p:extLst>
      <p:ext uri="{BB962C8B-B14F-4D97-AF65-F5344CB8AC3E}">
        <p14:creationId xmlns:p14="http://schemas.microsoft.com/office/powerpoint/2010/main" val="2343824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a:t>Dana</a:t>
            </a:r>
          </a:p>
        </p:txBody>
      </p:sp>
      <p:sp>
        <p:nvSpPr>
          <p:cNvPr id="4" name="Footer Placeholder 3"/>
          <p:cNvSpPr>
            <a:spLocks noGrp="1"/>
          </p:cNvSpPr>
          <p:nvPr>
            <p:ph type="ftr" sz="quarter" idx="4"/>
          </p:nvPr>
        </p:nvSpPr>
        <p:spPr/>
        <p:txBody>
          <a:bodyPr/>
          <a:lstStyle/>
          <a:p>
            <a:pPr>
              <a:defRPr/>
            </a:pPr>
            <a:r>
              <a:rPr lang="en-US" dirty="0"/>
              <a:t>Presentation Title (added from Insert tab, Header &amp; Footer icon)</a:t>
            </a:r>
          </a:p>
        </p:txBody>
      </p:sp>
      <p:sp>
        <p:nvSpPr>
          <p:cNvPr id="5" name="Date Placeholder 4"/>
          <p:cNvSpPr>
            <a:spLocks noGrp="1"/>
          </p:cNvSpPr>
          <p:nvPr>
            <p:ph type="dt" sz="quarter" idx="1"/>
          </p:nvPr>
        </p:nvSpPr>
        <p:spPr/>
        <p:txBody>
          <a:bodyPr/>
          <a:lstStyle/>
          <a:p>
            <a:pPr>
              <a:defRPr/>
            </a:pPr>
            <a:r>
              <a:rPr dirty="0"/>
              <a:t>(added from Insert tab, Header &amp; Footer icon, Fixed Date and time)</a:t>
            </a:r>
          </a:p>
        </p:txBody>
      </p:sp>
      <p:sp>
        <p:nvSpPr>
          <p:cNvPr id="48134" name="Slide Number Placeholder 5"/>
          <p:cNvSpPr>
            <a:spLocks noGrp="1"/>
          </p:cNvSpPr>
          <p:nvPr>
            <p:ph type="sldNum" sz="quarter" idx="5"/>
          </p:nvPr>
        </p:nvSpPr>
        <p:spPr bwMode="auto">
          <a:xfrm>
            <a:off x="3337653" y="9021197"/>
            <a:ext cx="335094" cy="273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16130" indent="-275434">
              <a:defRPr>
                <a:solidFill>
                  <a:schemeClr val="tx1"/>
                </a:solidFill>
                <a:latin typeface="Arial" panose="020B0604020202020204" pitchFamily="34" charset="0"/>
                <a:ea typeface="MS PGothic" panose="020B0600070205080204" pitchFamily="34" charset="-128"/>
              </a:defRPr>
            </a:lvl2pPr>
            <a:lvl3pPr marL="1101738" indent="-220348">
              <a:defRPr>
                <a:solidFill>
                  <a:schemeClr val="tx1"/>
                </a:solidFill>
                <a:latin typeface="Arial" panose="020B0604020202020204" pitchFamily="34" charset="0"/>
                <a:ea typeface="MS PGothic" panose="020B0600070205080204" pitchFamily="34" charset="-128"/>
              </a:defRPr>
            </a:lvl3pPr>
            <a:lvl4pPr marL="1542433" indent="-220348">
              <a:defRPr>
                <a:solidFill>
                  <a:schemeClr val="tx1"/>
                </a:solidFill>
                <a:latin typeface="Arial" panose="020B0604020202020204" pitchFamily="34" charset="0"/>
                <a:ea typeface="MS PGothic" panose="020B0600070205080204" pitchFamily="34" charset="-128"/>
              </a:defRPr>
            </a:lvl4pPr>
            <a:lvl5pPr marL="1983128" indent="-220348">
              <a:defRPr>
                <a:solidFill>
                  <a:schemeClr val="tx1"/>
                </a:solidFill>
                <a:latin typeface="Arial" panose="020B0604020202020204" pitchFamily="34" charset="0"/>
                <a:ea typeface="MS PGothic" panose="020B0600070205080204" pitchFamily="34" charset="-128"/>
              </a:defRPr>
            </a:lvl5pPr>
            <a:lvl6pPr marL="2423823"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864518"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305213"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745908"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8E0B2A1-000A-4EC3-8E37-6D0A041502BB}" type="slidenum">
              <a:rPr lang="en-US" altLang="en-US" smtClean="0">
                <a:latin typeface="Calibri" panose="020F0502020204030204" pitchFamily="34" charset="0"/>
              </a:rPr>
              <a:pPr/>
              <a:t>20</a:t>
            </a:fld>
            <a:endParaRPr lang="en-US" altLang="en-US" dirty="0">
              <a:latin typeface="Calibri" panose="020F0502020204030204" pitchFamily="34" charset="0"/>
            </a:endParaRPr>
          </a:p>
        </p:txBody>
      </p:sp>
    </p:spTree>
    <p:extLst>
      <p:ext uri="{BB962C8B-B14F-4D97-AF65-F5344CB8AC3E}">
        <p14:creationId xmlns:p14="http://schemas.microsoft.com/office/powerpoint/2010/main" val="1397346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a:t>
            </a:r>
          </a:p>
        </p:txBody>
      </p:sp>
      <p:sp>
        <p:nvSpPr>
          <p:cNvPr id="4" name="Footer Placeholder 3"/>
          <p:cNvSpPr>
            <a:spLocks noGrp="1"/>
          </p:cNvSpPr>
          <p:nvPr>
            <p:ph type="ftr" sz="quarter" idx="4"/>
          </p:nvPr>
        </p:nvSpPr>
        <p:spPr/>
        <p:txBody>
          <a:bodyPr/>
          <a:lstStyle/>
          <a:p>
            <a:pPr>
              <a:defRPr/>
            </a:pPr>
            <a:r>
              <a:rPr lang="en-US"/>
              <a:t>Presentation Title (added from Insert tab, Header &amp; Footer icon)</a:t>
            </a:r>
            <a:endParaRPr lang="en-US" dirty="0"/>
          </a:p>
        </p:txBody>
      </p:sp>
      <p:sp>
        <p:nvSpPr>
          <p:cNvPr id="5" name="Date Placeholder 4"/>
          <p:cNvSpPr>
            <a:spLocks noGrp="1"/>
          </p:cNvSpPr>
          <p:nvPr>
            <p:ph type="dt" idx="1"/>
          </p:nvPr>
        </p:nvSpPr>
        <p:spPr/>
        <p:txBody>
          <a:bodyPr/>
          <a:lstStyle/>
          <a:p>
            <a:pPr>
              <a:defRPr/>
            </a:pPr>
            <a:r>
              <a:rPr lang="en-US"/>
              <a:t>(added from Insert tab, Header &amp; Footer icon, Fixed Date and time)</a:t>
            </a:r>
            <a:endParaRPr lang="en-US" dirty="0"/>
          </a:p>
        </p:txBody>
      </p:sp>
      <p:sp>
        <p:nvSpPr>
          <p:cNvPr id="6" name="Slide Number Placeholder 5"/>
          <p:cNvSpPr>
            <a:spLocks noGrp="1"/>
          </p:cNvSpPr>
          <p:nvPr>
            <p:ph type="sldNum" sz="quarter" idx="5"/>
          </p:nvPr>
        </p:nvSpPr>
        <p:spPr/>
        <p:txBody>
          <a:bodyPr/>
          <a:lstStyle/>
          <a:p>
            <a:pPr>
              <a:defRPr/>
            </a:pPr>
            <a:fld id="{555A3AF2-55F2-4A06-BD69-8D20A7A3F4ED}" type="slidenum">
              <a:rPr lang="en-US" altLang="en-US" smtClean="0"/>
              <a:pPr>
                <a:defRPr/>
              </a:pPr>
              <a:t>21</a:t>
            </a:fld>
            <a:endParaRPr lang="en-US" altLang="en-US" dirty="0"/>
          </a:p>
        </p:txBody>
      </p:sp>
    </p:spTree>
    <p:extLst>
      <p:ext uri="{BB962C8B-B14F-4D97-AF65-F5344CB8AC3E}">
        <p14:creationId xmlns:p14="http://schemas.microsoft.com/office/powerpoint/2010/main" val="333926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a:t>
            </a:r>
          </a:p>
          <a:p>
            <a:r>
              <a:rPr lang="en-US" baseline="0" dirty="0"/>
              <a:t>T4TLA  uses a mobile site to provide key meeting materials and other resources. </a:t>
            </a:r>
          </a:p>
          <a:p>
            <a:endParaRPr lang="en-US" baseline="0" dirty="0"/>
          </a:p>
          <a:p>
            <a:r>
              <a:rPr lang="en-US" baseline="0" dirty="0"/>
              <a:t>The link is provided here – our conferences will largely be paperless, so you’ll want to become acquainted with the Groupsite.</a:t>
            </a:r>
          </a:p>
          <a:p>
            <a:r>
              <a:rPr lang="en-US" baseline="0" dirty="0"/>
              <a:t>If you click on the link, you will need to request to become a member to be granted access. </a:t>
            </a:r>
          </a:p>
          <a:p>
            <a:endParaRPr lang="en-US" baseline="0" dirty="0"/>
          </a:p>
          <a:p>
            <a:r>
              <a:rPr lang="en-US" baseline="0" dirty="0"/>
              <a:t>Then you can set up your profile that we will use throughout the year across regional and national meetings.</a:t>
            </a:r>
          </a:p>
          <a:p>
            <a:endParaRPr lang="en-US" baseline="0" dirty="0"/>
          </a:p>
          <a:p>
            <a:r>
              <a:rPr lang="en-US" b="1" i="1" baseline="0" dirty="0"/>
              <a:t>NOTE – PUSH OUT GROUPSITE LINK INTO THE CHAT BAR FOR PARTICIPANTS</a:t>
            </a:r>
            <a:endParaRPr lang="en-US" b="1" i="1" dirty="0"/>
          </a:p>
        </p:txBody>
      </p:sp>
      <p:sp>
        <p:nvSpPr>
          <p:cNvPr id="4" name="Footer Placeholder 3"/>
          <p:cNvSpPr>
            <a:spLocks noGrp="1"/>
          </p:cNvSpPr>
          <p:nvPr>
            <p:ph type="ftr" sz="quarter" idx="10"/>
          </p:nvPr>
        </p:nvSpPr>
        <p:spPr/>
        <p:txBody>
          <a:bodyPr/>
          <a:lstStyle/>
          <a:p>
            <a:pPr>
              <a:defRPr/>
            </a:pPr>
            <a:r>
              <a:rPr lang="en-US" dirty="0"/>
              <a:t>Presentation Title (added from Insert tab, Header &amp; Footer icon)</a:t>
            </a:r>
          </a:p>
        </p:txBody>
      </p:sp>
      <p:sp>
        <p:nvSpPr>
          <p:cNvPr id="5" name="Date Placeholder 4"/>
          <p:cNvSpPr>
            <a:spLocks noGrp="1"/>
          </p:cNvSpPr>
          <p:nvPr>
            <p:ph type="dt" idx="11"/>
          </p:nvPr>
        </p:nvSpPr>
        <p:spPr/>
        <p:txBody>
          <a:bodyPr/>
          <a:lstStyle/>
          <a:p>
            <a:pPr>
              <a:defRPr/>
            </a:pPr>
            <a:r>
              <a:rPr lang="en-US" dirty="0"/>
              <a:t>(added from Insert tab, Header &amp; Footer icon, Fixed Date and time)</a:t>
            </a:r>
          </a:p>
        </p:txBody>
      </p:sp>
      <p:sp>
        <p:nvSpPr>
          <p:cNvPr id="6" name="Slide Number Placeholder 5"/>
          <p:cNvSpPr>
            <a:spLocks noGrp="1"/>
          </p:cNvSpPr>
          <p:nvPr>
            <p:ph type="sldNum" sz="quarter" idx="12"/>
          </p:nvPr>
        </p:nvSpPr>
        <p:spPr/>
        <p:txBody>
          <a:bodyPr/>
          <a:lstStyle/>
          <a:p>
            <a:pPr>
              <a:defRPr/>
            </a:pPr>
            <a:fld id="{555A3AF2-55F2-4A06-BD69-8D20A7A3F4ED}" type="slidenum">
              <a:rPr lang="en-US" altLang="en-US" smtClean="0"/>
              <a:pPr>
                <a:defRPr/>
              </a:pPr>
              <a:t>22</a:t>
            </a:fld>
            <a:endParaRPr lang="en-US" altLang="en-US" dirty="0"/>
          </a:p>
        </p:txBody>
      </p:sp>
    </p:spTree>
    <p:extLst>
      <p:ext uri="{BB962C8B-B14F-4D97-AF65-F5344CB8AC3E}">
        <p14:creationId xmlns:p14="http://schemas.microsoft.com/office/powerpoint/2010/main" val="1798635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a:t>
            </a:r>
          </a:p>
        </p:txBody>
      </p:sp>
      <p:sp>
        <p:nvSpPr>
          <p:cNvPr id="4" name="Footer Placeholder 3"/>
          <p:cNvSpPr>
            <a:spLocks noGrp="1"/>
          </p:cNvSpPr>
          <p:nvPr>
            <p:ph type="ftr" sz="quarter" idx="10"/>
          </p:nvPr>
        </p:nvSpPr>
        <p:spPr/>
        <p:txBody>
          <a:bodyPr/>
          <a:lstStyle/>
          <a:p>
            <a:pPr>
              <a:defRPr/>
            </a:pPr>
            <a:r>
              <a:rPr lang="en-US" dirty="0"/>
              <a:t>Presentation Title (added from Insert tab, Header &amp; Footer icon)</a:t>
            </a:r>
          </a:p>
        </p:txBody>
      </p:sp>
      <p:sp>
        <p:nvSpPr>
          <p:cNvPr id="5" name="Date Placeholder 4"/>
          <p:cNvSpPr>
            <a:spLocks noGrp="1"/>
          </p:cNvSpPr>
          <p:nvPr>
            <p:ph type="dt" idx="11"/>
          </p:nvPr>
        </p:nvSpPr>
        <p:spPr/>
        <p:txBody>
          <a:bodyPr/>
          <a:lstStyle/>
          <a:p>
            <a:pPr>
              <a:defRPr/>
            </a:pPr>
            <a:r>
              <a:rPr lang="en-US" dirty="0"/>
              <a:t>(added from Insert tab, Header &amp; Footer icon, Fixed Date and time)</a:t>
            </a:r>
          </a:p>
        </p:txBody>
      </p:sp>
      <p:sp>
        <p:nvSpPr>
          <p:cNvPr id="6" name="Slide Number Placeholder 5"/>
          <p:cNvSpPr>
            <a:spLocks noGrp="1"/>
          </p:cNvSpPr>
          <p:nvPr>
            <p:ph type="sldNum" sz="quarter" idx="12"/>
          </p:nvPr>
        </p:nvSpPr>
        <p:spPr/>
        <p:txBody>
          <a:bodyPr/>
          <a:lstStyle/>
          <a:p>
            <a:pPr>
              <a:defRPr/>
            </a:pPr>
            <a:fld id="{555A3AF2-55F2-4A06-BD69-8D20A7A3F4ED}" type="slidenum">
              <a:rPr lang="en-US" altLang="en-US" smtClean="0"/>
              <a:pPr>
                <a:defRPr/>
              </a:pPr>
              <a:t>23</a:t>
            </a:fld>
            <a:endParaRPr lang="en-US" altLang="en-US" dirty="0"/>
          </a:p>
        </p:txBody>
      </p:sp>
    </p:spTree>
    <p:extLst>
      <p:ext uri="{BB962C8B-B14F-4D97-AF65-F5344CB8AC3E}">
        <p14:creationId xmlns:p14="http://schemas.microsoft.com/office/powerpoint/2010/main" val="1699751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a:t>
            </a:r>
          </a:p>
        </p:txBody>
      </p:sp>
      <p:sp>
        <p:nvSpPr>
          <p:cNvPr id="4" name="Footer Placeholder 3"/>
          <p:cNvSpPr>
            <a:spLocks noGrp="1"/>
          </p:cNvSpPr>
          <p:nvPr>
            <p:ph type="ftr" sz="quarter" idx="4"/>
          </p:nvPr>
        </p:nvSpPr>
        <p:spPr/>
        <p:txBody>
          <a:bodyPr/>
          <a:lstStyle/>
          <a:p>
            <a:pPr>
              <a:defRPr/>
            </a:pPr>
            <a:r>
              <a:rPr lang="en-US"/>
              <a:t>Presentation Title (added from Insert tab, Header &amp; Footer icon)</a:t>
            </a:r>
            <a:endParaRPr lang="en-US" dirty="0"/>
          </a:p>
        </p:txBody>
      </p:sp>
      <p:sp>
        <p:nvSpPr>
          <p:cNvPr id="5" name="Date Placeholder 4"/>
          <p:cNvSpPr>
            <a:spLocks noGrp="1"/>
          </p:cNvSpPr>
          <p:nvPr>
            <p:ph type="dt" idx="1"/>
          </p:nvPr>
        </p:nvSpPr>
        <p:spPr/>
        <p:txBody>
          <a:bodyPr/>
          <a:lstStyle/>
          <a:p>
            <a:pPr>
              <a:defRPr/>
            </a:pPr>
            <a:r>
              <a:rPr lang="en-US"/>
              <a:t>(added from Insert tab, Header &amp; Footer icon, Fixed Date and time)</a:t>
            </a:r>
            <a:endParaRPr lang="en-US" dirty="0"/>
          </a:p>
        </p:txBody>
      </p:sp>
      <p:sp>
        <p:nvSpPr>
          <p:cNvPr id="6" name="Slide Number Placeholder 5"/>
          <p:cNvSpPr>
            <a:spLocks noGrp="1"/>
          </p:cNvSpPr>
          <p:nvPr>
            <p:ph type="sldNum" sz="quarter" idx="5"/>
          </p:nvPr>
        </p:nvSpPr>
        <p:spPr/>
        <p:txBody>
          <a:bodyPr/>
          <a:lstStyle/>
          <a:p>
            <a:pPr>
              <a:defRPr/>
            </a:pPr>
            <a:fld id="{555A3AF2-55F2-4A06-BD69-8D20A7A3F4ED}" type="slidenum">
              <a:rPr lang="en-US" altLang="en-US" smtClean="0"/>
              <a:pPr>
                <a:defRPr/>
              </a:pPr>
              <a:t>24</a:t>
            </a:fld>
            <a:endParaRPr lang="en-US" altLang="en-US" dirty="0"/>
          </a:p>
        </p:txBody>
      </p:sp>
    </p:spTree>
    <p:extLst>
      <p:ext uri="{BB962C8B-B14F-4D97-AF65-F5344CB8AC3E}">
        <p14:creationId xmlns:p14="http://schemas.microsoft.com/office/powerpoint/2010/main" val="3334718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a:t>
            </a:r>
          </a:p>
        </p:txBody>
      </p:sp>
      <p:sp>
        <p:nvSpPr>
          <p:cNvPr id="4" name="Footer Placeholder 3"/>
          <p:cNvSpPr>
            <a:spLocks noGrp="1"/>
          </p:cNvSpPr>
          <p:nvPr>
            <p:ph type="ftr" sz="quarter" idx="10"/>
          </p:nvPr>
        </p:nvSpPr>
        <p:spPr/>
        <p:txBody>
          <a:bodyPr/>
          <a:lstStyle/>
          <a:p>
            <a:pPr>
              <a:defRPr/>
            </a:pPr>
            <a:r>
              <a:rPr lang="en-US" dirty="0"/>
              <a:t>Presentation Title (added from Insert tab, Header &amp; Footer icon)</a:t>
            </a:r>
          </a:p>
        </p:txBody>
      </p:sp>
      <p:sp>
        <p:nvSpPr>
          <p:cNvPr id="5" name="Date Placeholder 4"/>
          <p:cNvSpPr>
            <a:spLocks noGrp="1"/>
          </p:cNvSpPr>
          <p:nvPr>
            <p:ph type="dt" idx="11"/>
          </p:nvPr>
        </p:nvSpPr>
        <p:spPr/>
        <p:txBody>
          <a:bodyPr/>
          <a:lstStyle/>
          <a:p>
            <a:pPr>
              <a:defRPr/>
            </a:pPr>
            <a:r>
              <a:rPr lang="en-US" dirty="0"/>
              <a:t>(added from Insert tab, Header &amp; Footer icon, Fixed Date and time)</a:t>
            </a:r>
          </a:p>
        </p:txBody>
      </p:sp>
      <p:sp>
        <p:nvSpPr>
          <p:cNvPr id="6" name="Slide Number Placeholder 5"/>
          <p:cNvSpPr>
            <a:spLocks noGrp="1"/>
          </p:cNvSpPr>
          <p:nvPr>
            <p:ph type="sldNum" sz="quarter" idx="12"/>
          </p:nvPr>
        </p:nvSpPr>
        <p:spPr/>
        <p:txBody>
          <a:bodyPr/>
          <a:lstStyle/>
          <a:p>
            <a:pPr>
              <a:defRPr/>
            </a:pPr>
            <a:fld id="{555A3AF2-55F2-4A06-BD69-8D20A7A3F4ED}" type="slidenum">
              <a:rPr lang="en-US" altLang="en-US" smtClean="0"/>
              <a:pPr>
                <a:defRPr/>
              </a:pPr>
              <a:t>3</a:t>
            </a:fld>
            <a:endParaRPr lang="en-US" altLang="en-US" dirty="0"/>
          </a:p>
        </p:txBody>
      </p:sp>
    </p:spTree>
    <p:extLst>
      <p:ext uri="{BB962C8B-B14F-4D97-AF65-F5344CB8AC3E}">
        <p14:creationId xmlns:p14="http://schemas.microsoft.com/office/powerpoint/2010/main" val="2008590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a:t>
            </a:r>
          </a:p>
        </p:txBody>
      </p:sp>
      <p:sp>
        <p:nvSpPr>
          <p:cNvPr id="4" name="Footer Placeholder 3"/>
          <p:cNvSpPr>
            <a:spLocks noGrp="1"/>
          </p:cNvSpPr>
          <p:nvPr>
            <p:ph type="ftr" sz="quarter" idx="4"/>
          </p:nvPr>
        </p:nvSpPr>
        <p:spPr/>
        <p:txBody>
          <a:bodyPr/>
          <a:lstStyle/>
          <a:p>
            <a:pPr>
              <a:defRPr/>
            </a:pPr>
            <a:r>
              <a:rPr lang="en-US"/>
              <a:t>Presentation Title (added from Insert tab, Header &amp; Footer icon)</a:t>
            </a:r>
            <a:endParaRPr lang="en-US" dirty="0"/>
          </a:p>
        </p:txBody>
      </p:sp>
      <p:sp>
        <p:nvSpPr>
          <p:cNvPr id="5" name="Date Placeholder 4"/>
          <p:cNvSpPr>
            <a:spLocks noGrp="1"/>
          </p:cNvSpPr>
          <p:nvPr>
            <p:ph type="dt" idx="1"/>
          </p:nvPr>
        </p:nvSpPr>
        <p:spPr/>
        <p:txBody>
          <a:bodyPr/>
          <a:lstStyle/>
          <a:p>
            <a:pPr>
              <a:defRPr/>
            </a:pPr>
            <a:r>
              <a:rPr lang="en-US"/>
              <a:t>(added from Insert tab, Header &amp; Footer icon, Fixed Date and time)</a:t>
            </a:r>
            <a:endParaRPr lang="en-US" dirty="0"/>
          </a:p>
        </p:txBody>
      </p:sp>
      <p:sp>
        <p:nvSpPr>
          <p:cNvPr id="6" name="Slide Number Placeholder 5"/>
          <p:cNvSpPr>
            <a:spLocks noGrp="1"/>
          </p:cNvSpPr>
          <p:nvPr>
            <p:ph type="sldNum" sz="quarter" idx="5"/>
          </p:nvPr>
        </p:nvSpPr>
        <p:spPr/>
        <p:txBody>
          <a:bodyPr/>
          <a:lstStyle/>
          <a:p>
            <a:pPr>
              <a:defRPr/>
            </a:pPr>
            <a:fld id="{555A3AF2-55F2-4A06-BD69-8D20A7A3F4ED}" type="slidenum">
              <a:rPr lang="en-US" altLang="en-US" smtClean="0"/>
              <a:pPr>
                <a:defRPr/>
              </a:pPr>
              <a:t>4</a:t>
            </a:fld>
            <a:endParaRPr lang="en-US" altLang="en-US" dirty="0"/>
          </a:p>
        </p:txBody>
      </p:sp>
    </p:spTree>
    <p:extLst>
      <p:ext uri="{BB962C8B-B14F-4D97-AF65-F5344CB8AC3E}">
        <p14:creationId xmlns:p14="http://schemas.microsoft.com/office/powerpoint/2010/main" val="3632210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Mary</a:t>
            </a:r>
            <a:endParaRPr lang="en-US" b="1" baseline="0" dirty="0"/>
          </a:p>
          <a:p>
            <a:endParaRPr lang="en-US" baseline="0" dirty="0"/>
          </a:p>
          <a:p>
            <a:r>
              <a:rPr lang="en-US" dirty="0"/>
              <a:t>We support the 12 regional comprehensive</a:t>
            </a:r>
            <a:r>
              <a:rPr lang="en-US" baseline="0" dirty="0"/>
              <a:t> centers shown here as a part of the 7 content centers funded by the US Department of Education. </a:t>
            </a:r>
          </a:p>
          <a:p>
            <a:endParaRPr lang="en-US" baseline="0" dirty="0"/>
          </a:p>
          <a:p>
            <a:r>
              <a:rPr lang="en-US" baseline="0" dirty="0"/>
              <a:t>One strand of this work that is recently emerging as one of great interest from many states is one focused on mentoring and induction.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a:t>
            </a:fld>
            <a:endParaRPr lang="en-US" dirty="0"/>
          </a:p>
        </p:txBody>
      </p:sp>
    </p:spTree>
    <p:extLst>
      <p:ext uri="{BB962C8B-B14F-4D97-AF65-F5344CB8AC3E}">
        <p14:creationId xmlns:p14="http://schemas.microsoft.com/office/powerpoint/2010/main" val="323650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Mary</a:t>
            </a:r>
          </a:p>
          <a:p>
            <a:r>
              <a:rPr lang="en-US" dirty="0"/>
              <a:t>The opportunity to design the T4TLA grew out of a June…….</a:t>
            </a:r>
          </a:p>
          <a:p>
            <a:pPr marL="171450" indent="-171450">
              <a:buFont typeface="Arial" panose="020B0604020202020204" pitchFamily="34" charset="0"/>
              <a:buChar char="•"/>
            </a:pPr>
            <a:r>
              <a:rPr lang="en-US" dirty="0"/>
              <a:t>Staff from the GTL Center, Center for School Turnaround, NCC and West CC met to consider how we could help states address the challenges they face in ensuring high-needs schools have the talent they need to help all students success in turnaround settings.</a:t>
            </a:r>
          </a:p>
          <a:p>
            <a:pPr marL="171450" indent="-171450">
              <a:buFont typeface="Arial" panose="020B0604020202020204" pitchFamily="34" charset="0"/>
              <a:buChar char="•"/>
            </a:pPr>
            <a:r>
              <a:rPr lang="en-US" dirty="0"/>
              <a:t>We formed and normed a partnership, developed the model for technical assistance (TA) that would support states and districts and developed a Theory of Action (ToA) (click hyperlink).</a:t>
            </a:r>
          </a:p>
          <a:p>
            <a:pPr marL="171450" indent="-171450">
              <a:buFont typeface="Arial" panose="020B0604020202020204" pitchFamily="34" charset="0"/>
              <a:buChar char="•"/>
            </a:pPr>
            <a:r>
              <a:rPr lang="en-US" dirty="0"/>
              <a:t>We reached out the Regional Centers serving states across the country to inform them of the opportunity and to invite states in their regions to participate. Interested states were assisted in understanding the commitment required and then were assisted to assess their capacity and readiness for the work. </a:t>
            </a:r>
          </a:p>
          <a:p>
            <a:pPr marL="171450" indent="-171450">
              <a:buFont typeface="Arial" panose="020B0604020202020204" pitchFamily="34" charset="0"/>
              <a:buChar char="•"/>
            </a:pPr>
            <a:r>
              <a:rPr lang="en-US" dirty="0"/>
              <a:t>We then got to work to design and convene the launch of the T4TLA at the first national meeting in December 2016.</a:t>
            </a:r>
          </a:p>
          <a:p>
            <a:endParaRPr lang="en-US" dirty="0"/>
          </a:p>
          <a:p>
            <a:endParaRPr lang="en-US" altLang="en-US" dirty="0">
              <a:solidFill>
                <a:srgbClr val="FF0000"/>
              </a:solidFill>
            </a:endParaRPr>
          </a:p>
        </p:txBody>
      </p:sp>
      <p:sp>
        <p:nvSpPr>
          <p:cNvPr id="2150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16130" indent="-275434">
              <a:defRPr>
                <a:solidFill>
                  <a:schemeClr val="tx1"/>
                </a:solidFill>
                <a:latin typeface="Arial" panose="020B0604020202020204" pitchFamily="34" charset="0"/>
                <a:ea typeface="MS PGothic" panose="020B0600070205080204" pitchFamily="34" charset="-128"/>
              </a:defRPr>
            </a:lvl2pPr>
            <a:lvl3pPr marL="1101738" indent="-220348">
              <a:defRPr>
                <a:solidFill>
                  <a:schemeClr val="tx1"/>
                </a:solidFill>
                <a:latin typeface="Arial" panose="020B0604020202020204" pitchFamily="34" charset="0"/>
                <a:ea typeface="MS PGothic" panose="020B0600070205080204" pitchFamily="34" charset="-128"/>
              </a:defRPr>
            </a:lvl3pPr>
            <a:lvl4pPr marL="1542433" indent="-220348">
              <a:defRPr>
                <a:solidFill>
                  <a:schemeClr val="tx1"/>
                </a:solidFill>
                <a:latin typeface="Arial" panose="020B0604020202020204" pitchFamily="34" charset="0"/>
                <a:ea typeface="MS PGothic" panose="020B0600070205080204" pitchFamily="34" charset="-128"/>
              </a:defRPr>
            </a:lvl4pPr>
            <a:lvl5pPr marL="1983128" indent="-220348">
              <a:defRPr>
                <a:solidFill>
                  <a:schemeClr val="tx1"/>
                </a:solidFill>
                <a:latin typeface="Arial" panose="020B0604020202020204" pitchFamily="34" charset="0"/>
                <a:ea typeface="MS PGothic" panose="020B0600070205080204" pitchFamily="34" charset="-128"/>
              </a:defRPr>
            </a:lvl5pPr>
            <a:lvl6pPr marL="2423823"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864518"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305213"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745908"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r>
              <a:rPr lang="en-US" altLang="en-US" dirty="0">
                <a:latin typeface="Calibri" panose="020F0502020204030204" pitchFamily="34" charset="0"/>
              </a:rPr>
              <a:t>Presentation Title (added from Insert tab, Header &amp; Footer icon)</a:t>
            </a:r>
          </a:p>
        </p:txBody>
      </p:sp>
      <p:sp>
        <p:nvSpPr>
          <p:cNvPr id="2150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16130" indent="-275434">
              <a:defRPr>
                <a:solidFill>
                  <a:schemeClr val="tx1"/>
                </a:solidFill>
                <a:latin typeface="Arial" panose="020B0604020202020204" pitchFamily="34" charset="0"/>
                <a:ea typeface="MS PGothic" panose="020B0600070205080204" pitchFamily="34" charset="-128"/>
              </a:defRPr>
            </a:lvl2pPr>
            <a:lvl3pPr marL="1101738" indent="-220348">
              <a:defRPr>
                <a:solidFill>
                  <a:schemeClr val="tx1"/>
                </a:solidFill>
                <a:latin typeface="Arial" panose="020B0604020202020204" pitchFamily="34" charset="0"/>
                <a:ea typeface="MS PGothic" panose="020B0600070205080204" pitchFamily="34" charset="-128"/>
              </a:defRPr>
            </a:lvl3pPr>
            <a:lvl4pPr marL="1542433" indent="-220348">
              <a:defRPr>
                <a:solidFill>
                  <a:schemeClr val="tx1"/>
                </a:solidFill>
                <a:latin typeface="Arial" panose="020B0604020202020204" pitchFamily="34" charset="0"/>
                <a:ea typeface="MS PGothic" panose="020B0600070205080204" pitchFamily="34" charset="-128"/>
              </a:defRPr>
            </a:lvl4pPr>
            <a:lvl5pPr marL="1983128" indent="-220348">
              <a:defRPr>
                <a:solidFill>
                  <a:schemeClr val="tx1"/>
                </a:solidFill>
                <a:latin typeface="Arial" panose="020B0604020202020204" pitchFamily="34" charset="0"/>
                <a:ea typeface="MS PGothic" panose="020B0600070205080204" pitchFamily="34" charset="-128"/>
              </a:defRPr>
            </a:lvl5pPr>
            <a:lvl6pPr marL="2423823"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864518"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305213"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745908"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r>
              <a:rPr altLang="en-US" dirty="0">
                <a:latin typeface="Calibri" panose="020F0502020204030204" pitchFamily="34" charset="0"/>
              </a:rPr>
              <a:t>(added from Insert tab, Header &amp; Footer icon, Fixed Date and time)</a:t>
            </a:r>
          </a:p>
        </p:txBody>
      </p:sp>
      <p:sp>
        <p:nvSpPr>
          <p:cNvPr id="21510" name="Slide Number Placeholder 5"/>
          <p:cNvSpPr>
            <a:spLocks noGrp="1"/>
          </p:cNvSpPr>
          <p:nvPr>
            <p:ph type="sldNum" sz="quarter" idx="5"/>
          </p:nvPr>
        </p:nvSpPr>
        <p:spPr bwMode="auto">
          <a:xfrm>
            <a:off x="3376927" y="9021197"/>
            <a:ext cx="256546" cy="273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16130" indent="-275434">
              <a:defRPr>
                <a:solidFill>
                  <a:schemeClr val="tx1"/>
                </a:solidFill>
                <a:latin typeface="Arial" panose="020B0604020202020204" pitchFamily="34" charset="0"/>
                <a:ea typeface="MS PGothic" panose="020B0600070205080204" pitchFamily="34" charset="-128"/>
              </a:defRPr>
            </a:lvl2pPr>
            <a:lvl3pPr marL="1101738" indent="-220348">
              <a:defRPr>
                <a:solidFill>
                  <a:schemeClr val="tx1"/>
                </a:solidFill>
                <a:latin typeface="Arial" panose="020B0604020202020204" pitchFamily="34" charset="0"/>
                <a:ea typeface="MS PGothic" panose="020B0600070205080204" pitchFamily="34" charset="-128"/>
              </a:defRPr>
            </a:lvl3pPr>
            <a:lvl4pPr marL="1542433" indent="-220348">
              <a:defRPr>
                <a:solidFill>
                  <a:schemeClr val="tx1"/>
                </a:solidFill>
                <a:latin typeface="Arial" panose="020B0604020202020204" pitchFamily="34" charset="0"/>
                <a:ea typeface="MS PGothic" panose="020B0600070205080204" pitchFamily="34" charset="-128"/>
              </a:defRPr>
            </a:lvl4pPr>
            <a:lvl5pPr marL="1983128" indent="-220348">
              <a:defRPr>
                <a:solidFill>
                  <a:schemeClr val="tx1"/>
                </a:solidFill>
                <a:latin typeface="Arial" panose="020B0604020202020204" pitchFamily="34" charset="0"/>
                <a:ea typeface="MS PGothic" panose="020B0600070205080204" pitchFamily="34" charset="-128"/>
              </a:defRPr>
            </a:lvl5pPr>
            <a:lvl6pPr marL="2423823"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864518"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305213"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745908"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F06FFEB-93EF-4A4D-962D-6B3AE36D7483}" type="slidenum">
              <a:rPr lang="en-US" altLang="en-US" smtClean="0">
                <a:latin typeface="Calibri" panose="020F0502020204030204" pitchFamily="34" charset="0"/>
              </a:rPr>
              <a:pPr/>
              <a:t>6</a:t>
            </a:fld>
            <a:endParaRPr lang="en-US" altLang="en-US" dirty="0">
              <a:latin typeface="Calibri" panose="020F0502020204030204" pitchFamily="34" charset="0"/>
            </a:endParaRPr>
          </a:p>
        </p:txBody>
      </p:sp>
    </p:spTree>
    <p:extLst>
      <p:ext uri="{BB962C8B-B14F-4D97-AF65-F5344CB8AC3E}">
        <p14:creationId xmlns:p14="http://schemas.microsoft.com/office/powerpoint/2010/main" val="616174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i="1" dirty="0"/>
              <a:t>Mary</a:t>
            </a:r>
          </a:p>
          <a:p>
            <a:r>
              <a:rPr lang="en-US" altLang="en-US" b="1" i="1" dirty="0"/>
              <a:t>There is an Inextricable Link Between Strong Educators and Strong Systems:</a:t>
            </a:r>
          </a:p>
          <a:p>
            <a:pPr>
              <a:buFontTx/>
              <a:buChar char="•"/>
            </a:pPr>
            <a:r>
              <a:rPr lang="en-US" altLang="en-US" b="1" i="1" dirty="0"/>
              <a:t>If we put strong educators into weak systems, the system wins every time.</a:t>
            </a:r>
          </a:p>
          <a:p>
            <a:pPr>
              <a:buFontTx/>
              <a:buChar char="•"/>
            </a:pPr>
            <a:r>
              <a:rPr lang="en-US" altLang="en-US" b="1" i="1" dirty="0"/>
              <a:t>If we put strong educators into strong systems, the educators and the systems continue to improve.</a:t>
            </a:r>
          </a:p>
          <a:p>
            <a:pPr>
              <a:buFontTx/>
              <a:buChar char="•"/>
            </a:pPr>
            <a:endParaRPr lang="en-US" altLang="en-US" b="1" i="1" dirty="0"/>
          </a:p>
          <a:p>
            <a:pPr eaLnBrk="1" hangingPunct="1"/>
            <a:r>
              <a:rPr lang="en-US" altLang="en-US" dirty="0"/>
              <a:t>This work originated based on a few key ideas:</a:t>
            </a:r>
          </a:p>
          <a:p>
            <a:pPr eaLnBrk="1" hangingPunct="1"/>
            <a:endParaRPr lang="en-US" altLang="en-US" dirty="0"/>
          </a:p>
          <a:p>
            <a:pPr eaLnBrk="1" hangingPunct="1">
              <a:buFontTx/>
              <a:buChar char="•"/>
            </a:pPr>
            <a:r>
              <a:rPr lang="en-US" altLang="en-US" dirty="0"/>
              <a:t>Equity and school improvement are a tight fit — both are based on the premise that by establishing a stronger and more coherent educator talent pipeline, we will improve outcomes in our highest need schools.</a:t>
            </a:r>
          </a:p>
          <a:p>
            <a:pPr eaLnBrk="1" hangingPunct="1">
              <a:buFontTx/>
              <a:buChar char="•"/>
            </a:pPr>
            <a:r>
              <a:rPr lang="en-US" altLang="en-US" dirty="0"/>
              <a:t>Through this work, we emphasize that cross-departmental alignment and collaboration is key — a systemic approach always outperforms work that is done in siloes. </a:t>
            </a:r>
          </a:p>
          <a:p>
            <a:pPr eaLnBrk="1" hangingPunct="1">
              <a:buFontTx/>
              <a:buChar char="•"/>
            </a:pPr>
            <a:r>
              <a:rPr lang="en-US" altLang="en-US" dirty="0"/>
              <a:t>We model this collaboration through our center network — this collaboration serves as an example of how we can leverage the expertise and resources of a vast network of CCs to improve outcomes for states.</a:t>
            </a:r>
          </a:p>
          <a:p>
            <a:endParaRPr lang="en-US" altLang="en-US" dirty="0"/>
          </a:p>
        </p:txBody>
      </p:sp>
      <p:sp>
        <p:nvSpPr>
          <p:cNvPr id="4" name="Footer Placeholder 3"/>
          <p:cNvSpPr>
            <a:spLocks noGrp="1"/>
          </p:cNvSpPr>
          <p:nvPr>
            <p:ph type="ftr" sz="quarter" idx="4"/>
          </p:nvPr>
        </p:nvSpPr>
        <p:spPr/>
        <p:txBody>
          <a:bodyPr/>
          <a:lstStyle/>
          <a:p>
            <a:pPr>
              <a:defRPr/>
            </a:pPr>
            <a:r>
              <a:rPr lang="en-US" dirty="0"/>
              <a:t>Presentation Title (added from Insert tab, Header &amp; Footer icon)</a:t>
            </a:r>
          </a:p>
        </p:txBody>
      </p:sp>
      <p:sp>
        <p:nvSpPr>
          <p:cNvPr id="5" name="Date Placeholder 4"/>
          <p:cNvSpPr>
            <a:spLocks noGrp="1"/>
          </p:cNvSpPr>
          <p:nvPr>
            <p:ph type="dt" sz="quarter" idx="1"/>
          </p:nvPr>
        </p:nvSpPr>
        <p:spPr/>
        <p:txBody>
          <a:bodyPr/>
          <a:lstStyle/>
          <a:p>
            <a:pPr>
              <a:defRPr/>
            </a:pPr>
            <a:r>
              <a:rPr dirty="0"/>
              <a:t>(added from Insert tab, Header &amp; Footer icon, Fixed Date and time)</a:t>
            </a:r>
          </a:p>
        </p:txBody>
      </p:sp>
      <p:sp>
        <p:nvSpPr>
          <p:cNvPr id="17414" name="Slide Number Placeholder 5"/>
          <p:cNvSpPr>
            <a:spLocks noGrp="1"/>
          </p:cNvSpPr>
          <p:nvPr>
            <p:ph type="sldNum" sz="quarter" idx="5"/>
          </p:nvPr>
        </p:nvSpPr>
        <p:spPr bwMode="auto">
          <a:xfrm>
            <a:off x="3337653" y="9021197"/>
            <a:ext cx="335094" cy="273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16130" indent="-275434">
              <a:defRPr>
                <a:solidFill>
                  <a:schemeClr val="tx1"/>
                </a:solidFill>
                <a:latin typeface="Arial" panose="020B0604020202020204" pitchFamily="34" charset="0"/>
                <a:ea typeface="MS PGothic" panose="020B0600070205080204" pitchFamily="34" charset="-128"/>
              </a:defRPr>
            </a:lvl2pPr>
            <a:lvl3pPr marL="1101738" indent="-220348">
              <a:defRPr>
                <a:solidFill>
                  <a:schemeClr val="tx1"/>
                </a:solidFill>
                <a:latin typeface="Arial" panose="020B0604020202020204" pitchFamily="34" charset="0"/>
                <a:ea typeface="MS PGothic" panose="020B0600070205080204" pitchFamily="34" charset="-128"/>
              </a:defRPr>
            </a:lvl3pPr>
            <a:lvl4pPr marL="1542433" indent="-220348">
              <a:defRPr>
                <a:solidFill>
                  <a:schemeClr val="tx1"/>
                </a:solidFill>
                <a:latin typeface="Arial" panose="020B0604020202020204" pitchFamily="34" charset="0"/>
                <a:ea typeface="MS PGothic" panose="020B0600070205080204" pitchFamily="34" charset="-128"/>
              </a:defRPr>
            </a:lvl4pPr>
            <a:lvl5pPr marL="1983128" indent="-220348">
              <a:defRPr>
                <a:solidFill>
                  <a:schemeClr val="tx1"/>
                </a:solidFill>
                <a:latin typeface="Arial" panose="020B0604020202020204" pitchFamily="34" charset="0"/>
                <a:ea typeface="MS PGothic" panose="020B0600070205080204" pitchFamily="34" charset="-128"/>
              </a:defRPr>
            </a:lvl5pPr>
            <a:lvl6pPr marL="2423823"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864518"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305213"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745908" indent="-220348" defTabSz="44069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3805DCC-39D6-44B9-BFDF-0DE3491D2663}" type="slidenum">
              <a:rPr lang="en-US" altLang="en-US" smtClean="0">
                <a:latin typeface="Calibri" panose="020F0502020204030204" pitchFamily="34" charset="0"/>
              </a:rPr>
              <a:pPr/>
              <a:t>7</a:t>
            </a:fld>
            <a:endParaRPr lang="en-US" altLang="en-US" dirty="0">
              <a:latin typeface="Calibri" panose="020F0502020204030204" pitchFamily="34" charset="0"/>
            </a:endParaRPr>
          </a:p>
        </p:txBody>
      </p:sp>
    </p:spTree>
    <p:extLst>
      <p:ext uri="{BB962C8B-B14F-4D97-AF65-F5344CB8AC3E}">
        <p14:creationId xmlns:p14="http://schemas.microsoft.com/office/powerpoint/2010/main" val="4146930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a:t>
            </a:r>
          </a:p>
        </p:txBody>
      </p:sp>
      <p:sp>
        <p:nvSpPr>
          <p:cNvPr id="4" name="Footer Placeholder 3"/>
          <p:cNvSpPr>
            <a:spLocks noGrp="1"/>
          </p:cNvSpPr>
          <p:nvPr>
            <p:ph type="ftr" sz="quarter" idx="4"/>
          </p:nvPr>
        </p:nvSpPr>
        <p:spPr/>
        <p:txBody>
          <a:bodyPr/>
          <a:lstStyle/>
          <a:p>
            <a:pPr>
              <a:defRPr/>
            </a:pPr>
            <a:r>
              <a:rPr lang="en-US"/>
              <a:t>Presentation Title (added from Insert tab, Header &amp; Footer icon)</a:t>
            </a:r>
            <a:endParaRPr lang="en-US" dirty="0"/>
          </a:p>
        </p:txBody>
      </p:sp>
      <p:sp>
        <p:nvSpPr>
          <p:cNvPr id="5" name="Date Placeholder 4"/>
          <p:cNvSpPr>
            <a:spLocks noGrp="1"/>
          </p:cNvSpPr>
          <p:nvPr>
            <p:ph type="dt" idx="1"/>
          </p:nvPr>
        </p:nvSpPr>
        <p:spPr/>
        <p:txBody>
          <a:bodyPr/>
          <a:lstStyle/>
          <a:p>
            <a:pPr>
              <a:defRPr/>
            </a:pPr>
            <a:r>
              <a:rPr lang="en-US"/>
              <a:t>(added from Insert tab, Header &amp; Footer icon, Fixed Date and time)</a:t>
            </a:r>
            <a:endParaRPr lang="en-US" dirty="0"/>
          </a:p>
        </p:txBody>
      </p:sp>
      <p:sp>
        <p:nvSpPr>
          <p:cNvPr id="6" name="Slide Number Placeholder 5"/>
          <p:cNvSpPr>
            <a:spLocks noGrp="1"/>
          </p:cNvSpPr>
          <p:nvPr>
            <p:ph type="sldNum" sz="quarter" idx="5"/>
          </p:nvPr>
        </p:nvSpPr>
        <p:spPr/>
        <p:txBody>
          <a:bodyPr/>
          <a:lstStyle/>
          <a:p>
            <a:pPr>
              <a:defRPr/>
            </a:pPr>
            <a:fld id="{555A3AF2-55F2-4A06-BD69-8D20A7A3F4ED}" type="slidenum">
              <a:rPr lang="en-US" altLang="en-US" smtClean="0"/>
              <a:pPr>
                <a:defRPr/>
              </a:pPr>
              <a:t>8</a:t>
            </a:fld>
            <a:endParaRPr lang="en-US" altLang="en-US" dirty="0"/>
          </a:p>
        </p:txBody>
      </p:sp>
    </p:spTree>
    <p:extLst>
      <p:ext uri="{BB962C8B-B14F-4D97-AF65-F5344CB8AC3E}">
        <p14:creationId xmlns:p14="http://schemas.microsoft.com/office/powerpoint/2010/main" val="1883005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a:t>
            </a:r>
          </a:p>
          <a:p>
            <a:r>
              <a:rPr lang="en-US" dirty="0"/>
              <a:t>Overview of our TA approach from Meeting 1 through Meeting 2 with interim Regional Center (RC) support between meetings.</a:t>
            </a:r>
          </a:p>
        </p:txBody>
      </p:sp>
      <p:sp>
        <p:nvSpPr>
          <p:cNvPr id="4" name="Footer Placeholder 3"/>
          <p:cNvSpPr>
            <a:spLocks noGrp="1"/>
          </p:cNvSpPr>
          <p:nvPr>
            <p:ph type="ftr" sz="quarter" idx="10"/>
          </p:nvPr>
        </p:nvSpPr>
        <p:spPr/>
        <p:txBody>
          <a:bodyPr/>
          <a:lstStyle/>
          <a:p>
            <a:pPr>
              <a:defRPr/>
            </a:pPr>
            <a:r>
              <a:rPr lang="en-US" dirty="0"/>
              <a:t>Presentation Title (added from Insert tab, Header &amp; Footer icon)</a:t>
            </a:r>
          </a:p>
        </p:txBody>
      </p:sp>
      <p:sp>
        <p:nvSpPr>
          <p:cNvPr id="5" name="Date Placeholder 4"/>
          <p:cNvSpPr>
            <a:spLocks noGrp="1"/>
          </p:cNvSpPr>
          <p:nvPr>
            <p:ph type="dt" idx="11"/>
          </p:nvPr>
        </p:nvSpPr>
        <p:spPr/>
        <p:txBody>
          <a:bodyPr/>
          <a:lstStyle/>
          <a:p>
            <a:pPr>
              <a:defRPr/>
            </a:pPr>
            <a:r>
              <a:rPr lang="en-US" dirty="0"/>
              <a:t>(added from Insert tab, Header &amp; Footer icon, Fixed Date and time)</a:t>
            </a:r>
          </a:p>
        </p:txBody>
      </p:sp>
      <p:sp>
        <p:nvSpPr>
          <p:cNvPr id="6" name="Slide Number Placeholder 5"/>
          <p:cNvSpPr>
            <a:spLocks noGrp="1"/>
          </p:cNvSpPr>
          <p:nvPr>
            <p:ph type="sldNum" sz="quarter" idx="12"/>
          </p:nvPr>
        </p:nvSpPr>
        <p:spPr/>
        <p:txBody>
          <a:bodyPr/>
          <a:lstStyle/>
          <a:p>
            <a:pPr>
              <a:defRPr/>
            </a:pPr>
            <a:fld id="{555A3AF2-55F2-4A06-BD69-8D20A7A3F4ED}" type="slidenum">
              <a:rPr lang="en-US" altLang="en-US" smtClean="0"/>
              <a:pPr>
                <a:defRPr/>
              </a:pPr>
              <a:t>9</a:t>
            </a:fld>
            <a:endParaRPr lang="en-US" altLang="en-US" dirty="0"/>
          </a:p>
        </p:txBody>
      </p:sp>
    </p:spTree>
    <p:extLst>
      <p:ext uri="{BB962C8B-B14F-4D97-AF65-F5344CB8AC3E}">
        <p14:creationId xmlns:p14="http://schemas.microsoft.com/office/powerpoint/2010/main" val="37597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Welcome">
    <p:bg>
      <p:bgPr>
        <a:solidFill>
          <a:srgbClr val="E6F0F8"/>
        </a:solidFill>
        <a:effectLst/>
      </p:bgPr>
    </p:bg>
    <p:spTree>
      <p:nvGrpSpPr>
        <p:cNvPr id="1" name=""/>
        <p:cNvGrpSpPr/>
        <p:nvPr/>
      </p:nvGrpSpPr>
      <p:grpSpPr>
        <a:xfrm>
          <a:off x="0" y="0"/>
          <a:ext cx="0" cy="0"/>
          <a:chOff x="0" y="0"/>
          <a:chExt cx="0" cy="0"/>
        </a:xfrm>
      </p:grpSpPr>
      <p:sp>
        <p:nvSpPr>
          <p:cNvPr id="4" name="Rectangle 3"/>
          <p:cNvSpPr/>
          <p:nvPr userDrawn="1"/>
        </p:nvSpPr>
        <p:spPr>
          <a:xfrm>
            <a:off x="0" y="6721475"/>
            <a:ext cx="9144000" cy="136525"/>
          </a:xfrm>
          <a:prstGeom prst="rect">
            <a:avLst/>
          </a:prstGeom>
          <a:gradFill flip="none" rotWithShape="1">
            <a:gsLst>
              <a:gs pos="60000">
                <a:schemeClr val="accent5"/>
              </a:gs>
              <a:gs pos="49500">
                <a:schemeClr val="accent3"/>
              </a:gs>
              <a:gs pos="40000">
                <a:schemeClr val="accent2"/>
              </a:gs>
              <a:gs pos="0">
                <a:schemeClr val="accent1"/>
              </a:gs>
              <a:gs pos="100000">
                <a:schemeClr val="accent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Content Placeholder 5"/>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722438" y="2033588"/>
            <a:ext cx="5699125"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lvl1pPr>
              <a:lnSpc>
                <a:spcPct val="110000"/>
              </a:lnSpc>
              <a:defRPr/>
            </a:lvl1pPr>
          </a:lstStyle>
          <a:p>
            <a:r>
              <a:rPr lang="en-US" dirty="0"/>
              <a:t>Click to edit Master title style</a:t>
            </a:r>
          </a:p>
        </p:txBody>
      </p:sp>
    </p:spTree>
    <p:extLst>
      <p:ext uri="{BB962C8B-B14F-4D97-AF65-F5344CB8AC3E}">
        <p14:creationId xmlns:p14="http://schemas.microsoft.com/office/powerpoint/2010/main" val="3801217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5" name="Rectangle 4"/>
          <p:cNvSpPr/>
          <p:nvPr userDrawn="1"/>
        </p:nvSpPr>
        <p:spPr>
          <a:xfrm>
            <a:off x="0" y="3509963"/>
            <a:ext cx="9144000" cy="3211512"/>
          </a:xfrm>
          <a:prstGeom prst="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0"/>
          <p:cNvSpPr/>
          <p:nvPr userDrawn="1"/>
        </p:nvSpPr>
        <p:spPr>
          <a:xfrm>
            <a:off x="0" y="3446463"/>
            <a:ext cx="9144000" cy="63500"/>
          </a:xfrm>
          <a:prstGeom prst="rect">
            <a:avLst/>
          </a:prstGeom>
          <a:gradFill flip="none" rotWithShape="1">
            <a:gsLst>
              <a:gs pos="60000">
                <a:schemeClr val="accent5"/>
              </a:gs>
              <a:gs pos="49500">
                <a:schemeClr val="accent3"/>
              </a:gs>
              <a:gs pos="40000">
                <a:schemeClr val="accent2"/>
              </a:gs>
              <a:gs pos="0">
                <a:schemeClr val="accent1"/>
              </a:gs>
              <a:gs pos="100000">
                <a:schemeClr val="accent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p:cNvSpPr/>
          <p:nvPr userDrawn="1"/>
        </p:nvSpPr>
        <p:spPr>
          <a:xfrm>
            <a:off x="0" y="6721475"/>
            <a:ext cx="9144000" cy="136525"/>
          </a:xfrm>
          <a:prstGeom prst="rect">
            <a:avLst/>
          </a:prstGeom>
          <a:gradFill flip="none" rotWithShape="1">
            <a:gsLst>
              <a:gs pos="60000">
                <a:schemeClr val="accent5"/>
              </a:gs>
              <a:gs pos="49500">
                <a:schemeClr val="accent3"/>
              </a:gs>
              <a:gs pos="40000">
                <a:schemeClr val="accent2"/>
              </a:gs>
              <a:gs pos="0">
                <a:schemeClr val="accent1"/>
              </a:gs>
              <a:gs pos="100000">
                <a:schemeClr val="accent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Text Placeholder 13"/>
          <p:cNvSpPr>
            <a:spLocks noGrp="1"/>
          </p:cNvSpPr>
          <p:nvPr>
            <p:ph type="body" sz="quarter" idx="13"/>
          </p:nvPr>
        </p:nvSpPr>
        <p:spPr>
          <a:xfrm>
            <a:off x="457199" y="2854820"/>
            <a:ext cx="8243455" cy="365125"/>
          </a:xfrm>
        </p:spPr>
        <p:txBody>
          <a:bodyPr>
            <a:normAutofit/>
          </a:bodyPr>
          <a:lstStyle>
            <a:lvl1pPr>
              <a:lnSpc>
                <a:spcPct val="110000"/>
              </a:lnSpc>
              <a:spcBef>
                <a:spcPts val="600"/>
              </a:spcBef>
              <a:defRPr sz="1400" baseline="0">
                <a:solidFill>
                  <a:schemeClr val="tx1">
                    <a:lumMod val="65000"/>
                    <a:lumOff val="35000"/>
                  </a:schemeClr>
                </a:solidFill>
              </a:defRPr>
            </a:lvl1pPr>
          </a:lstStyle>
          <a:p>
            <a:pPr lvl="0"/>
            <a:r>
              <a:rPr lang="en-US"/>
              <a:t>Click to edit Master text styles</a:t>
            </a:r>
          </a:p>
        </p:txBody>
      </p:sp>
      <p:sp>
        <p:nvSpPr>
          <p:cNvPr id="2" name="Title 1"/>
          <p:cNvSpPr>
            <a:spLocks noGrp="1"/>
          </p:cNvSpPr>
          <p:nvPr>
            <p:ph type="ctrTitle"/>
          </p:nvPr>
        </p:nvSpPr>
        <p:spPr>
          <a:xfrm>
            <a:off x="457199" y="893742"/>
            <a:ext cx="8243455" cy="1250392"/>
          </a:xfrm>
        </p:spPr>
        <p:txBody>
          <a:bodyPr anchor="t"/>
          <a:lstStyle>
            <a:lvl1pPr>
              <a:lnSpc>
                <a:spcPct val="110000"/>
              </a:lnSpc>
              <a:spcBef>
                <a:spcPts val="600"/>
              </a:spcBef>
              <a:defRPr baseline="0">
                <a:solidFill>
                  <a:srgbClr val="103C9C"/>
                </a:solidFill>
              </a:defRPr>
            </a:lvl1pPr>
          </a:lstStyle>
          <a:p>
            <a:r>
              <a:rPr lang="en-US" dirty="0"/>
              <a:t>Click to edit Master title style</a:t>
            </a:r>
          </a:p>
        </p:txBody>
      </p:sp>
      <p:sp>
        <p:nvSpPr>
          <p:cNvPr id="3" name="Subtitle 2"/>
          <p:cNvSpPr>
            <a:spLocks noGrp="1"/>
          </p:cNvSpPr>
          <p:nvPr>
            <p:ph type="subTitle" idx="1"/>
          </p:nvPr>
        </p:nvSpPr>
        <p:spPr>
          <a:xfrm>
            <a:off x="457199" y="2155892"/>
            <a:ext cx="8243455" cy="694064"/>
          </a:xfrm>
        </p:spPr>
        <p:txBody>
          <a:bodyPr>
            <a:normAutofit/>
          </a:bodyPr>
          <a:lstStyle>
            <a:lvl1pPr marL="0" indent="0" algn="l">
              <a:lnSpc>
                <a:spcPct val="110000"/>
              </a:lnSpc>
              <a:spcBef>
                <a:spcPts val="600"/>
              </a:spcBef>
              <a:buNone/>
              <a:defRPr sz="1800"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18" descr="Logo"/>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936085" y="4152285"/>
            <a:ext cx="3731402" cy="67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5282658" y="3921172"/>
            <a:ext cx="2613506" cy="98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598569" y="4838296"/>
            <a:ext cx="4309425" cy="104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5282658" y="5037798"/>
            <a:ext cx="2613508" cy="97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4174931"/>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2" name="Content Placeholder 2"/>
          <p:cNvSpPr>
            <a:spLocks noGrp="1"/>
          </p:cNvSpPr>
          <p:nvPr>
            <p:ph sz="half" idx="1"/>
          </p:nvPr>
        </p:nvSpPr>
        <p:spPr>
          <a:xfrm>
            <a:off x="457198" y="1597890"/>
            <a:ext cx="8229600" cy="4343400"/>
          </a:xfrm>
          <a:noFill/>
        </p:spPr>
        <p:txBody>
          <a:bodyPr>
            <a:normAutofit/>
          </a:bodyPr>
          <a:lstStyle>
            <a:lvl1pPr>
              <a:lnSpc>
                <a:spcPct val="110000"/>
              </a:lnSpc>
              <a:spcBef>
                <a:spcPts val="600"/>
              </a:spcBef>
              <a:defRPr sz="2400">
                <a:solidFill>
                  <a:schemeClr val="tx1">
                    <a:lumMod val="65000"/>
                    <a:lumOff val="35000"/>
                  </a:schemeClr>
                </a:solidFill>
              </a:defRPr>
            </a:lvl1pPr>
            <a:lvl2pPr marL="228600" indent="-228600">
              <a:lnSpc>
                <a:spcPct val="110000"/>
              </a:lnSpc>
              <a:spcBef>
                <a:spcPts val="600"/>
              </a:spcBef>
              <a:defRPr sz="2000">
                <a:solidFill>
                  <a:schemeClr val="tx1">
                    <a:lumMod val="65000"/>
                    <a:lumOff val="35000"/>
                  </a:schemeClr>
                </a:solidFill>
              </a:defRPr>
            </a:lvl2pPr>
            <a:lvl3pPr marL="461963" indent="-228600">
              <a:lnSpc>
                <a:spcPct val="110000"/>
              </a:lnSpc>
              <a:spcBef>
                <a:spcPts val="600"/>
              </a:spcBef>
              <a:defRPr sz="2000">
                <a:solidFill>
                  <a:schemeClr val="tx1">
                    <a:lumMod val="65000"/>
                    <a:lumOff val="35000"/>
                  </a:schemeClr>
                </a:solidFill>
              </a:defRPr>
            </a:lvl3pPr>
            <a:lvl4pPr marL="684213" indent="-228600">
              <a:lnSpc>
                <a:spcPct val="110000"/>
              </a:lnSpc>
              <a:spcBef>
                <a:spcPts val="600"/>
              </a:spcBef>
              <a:buSzPct val="85000"/>
              <a:defRPr sz="2000">
                <a:solidFill>
                  <a:schemeClr val="tx1">
                    <a:lumMod val="65000"/>
                    <a:lumOff val="35000"/>
                  </a:schemeClr>
                </a:solidFill>
              </a:defRPr>
            </a:lvl4pPr>
            <a:lvl5pPr marL="914400" indent="-230188">
              <a:lnSpc>
                <a:spcPct val="110000"/>
              </a:lnSpc>
              <a:spcBef>
                <a:spcPts val="600"/>
              </a:spcBef>
              <a:buSzPct val="80000"/>
              <a:defRPr sz="20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lvl1pPr>
              <a:lnSpc>
                <a:spcPct val="110000"/>
              </a:lnSpc>
              <a:defRPr/>
            </a:lvl1pPr>
          </a:lstStyle>
          <a:p>
            <a:r>
              <a:rPr lang="en-US" dirty="0"/>
              <a:t>Click to edit Master title style</a:t>
            </a:r>
          </a:p>
        </p:txBody>
      </p:sp>
      <p:sp>
        <p:nvSpPr>
          <p:cNvPr id="4" name="Slide Number Placeholder 11"/>
          <p:cNvSpPr>
            <a:spLocks noGrp="1"/>
          </p:cNvSpPr>
          <p:nvPr>
            <p:ph type="sldNum" sz="quarter" idx="10"/>
          </p:nvPr>
        </p:nvSpPr>
        <p:spPr/>
        <p:txBody>
          <a:bodyPr/>
          <a:lstStyle>
            <a:lvl1pPr>
              <a:defRPr/>
            </a:lvl1pPr>
          </a:lstStyle>
          <a:p>
            <a:pPr>
              <a:defRPr/>
            </a:pPr>
            <a:fld id="{56FD89D5-32D1-48D5-8D80-120653F87CB5}" type="slidenum">
              <a:rPr lang="en-US" altLang="en-US"/>
              <a:pPr>
                <a:defRPr/>
              </a:pPr>
              <a:t>‹#›</a:t>
            </a:fld>
            <a:endParaRPr lang="en-US" altLang="en-US" dirty="0"/>
          </a:p>
        </p:txBody>
      </p:sp>
    </p:spTree>
    <p:extLst>
      <p:ext uri="{BB962C8B-B14F-4D97-AF65-F5344CB8AC3E}">
        <p14:creationId xmlns:p14="http://schemas.microsoft.com/office/powerpoint/2010/main" val="126976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rgbClr val="E6F0F8"/>
        </a:solid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57200" y="6065838"/>
            <a:ext cx="25812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6721475"/>
            <a:ext cx="9144000" cy="136525"/>
          </a:xfrm>
          <a:prstGeom prst="rect">
            <a:avLst/>
          </a:prstGeom>
          <a:gradFill flip="none" rotWithShape="1">
            <a:gsLst>
              <a:gs pos="60000">
                <a:schemeClr val="accent5"/>
              </a:gs>
              <a:gs pos="49500">
                <a:schemeClr val="accent3"/>
              </a:gs>
              <a:gs pos="40000">
                <a:schemeClr val="accent2"/>
              </a:gs>
              <a:gs pos="0">
                <a:schemeClr val="accent1"/>
              </a:gs>
              <a:gs pos="100000">
                <a:schemeClr val="accent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Text Placeholder 5"/>
          <p:cNvSpPr>
            <a:spLocks noGrp="1"/>
          </p:cNvSpPr>
          <p:nvPr>
            <p:ph type="body" sz="quarter" idx="12"/>
          </p:nvPr>
        </p:nvSpPr>
        <p:spPr>
          <a:xfrm>
            <a:off x="0" y="0"/>
            <a:ext cx="9144000" cy="6858000"/>
          </a:xfrm>
        </p:spPr>
        <p:txBody>
          <a:bodyPr/>
          <a:lstStyle>
            <a:lvl1pPr>
              <a:defRPr/>
            </a:lvl1pPr>
            <a:lvl5pPr>
              <a:defRPr/>
            </a:lvl5pPr>
          </a:lstStyle>
          <a:p>
            <a:pPr lvl="0"/>
            <a:r>
              <a:rPr lang="en-US"/>
              <a:t>Click to edit Master text styles</a:t>
            </a:r>
          </a:p>
        </p:txBody>
      </p:sp>
      <p:sp>
        <p:nvSpPr>
          <p:cNvPr id="7" name="Title 6"/>
          <p:cNvSpPr>
            <a:spLocks noGrp="1"/>
          </p:cNvSpPr>
          <p:nvPr>
            <p:ph type="title"/>
          </p:nvPr>
        </p:nvSpPr>
        <p:spPr>
          <a:xfrm>
            <a:off x="457200" y="1611509"/>
            <a:ext cx="8229600" cy="1143000"/>
          </a:xfrm>
          <a:ln>
            <a:noFill/>
          </a:ln>
        </p:spPr>
        <p:txBody>
          <a:bodyPr anchor="b">
            <a:noAutofit/>
          </a:bodyPr>
          <a:lstStyle>
            <a:lvl1pPr>
              <a:lnSpc>
                <a:spcPct val="110000"/>
              </a:lnSpc>
              <a:defRPr sz="3200">
                <a:solidFill>
                  <a:schemeClr val="tx1">
                    <a:lumMod val="65000"/>
                    <a:lumOff val="35000"/>
                  </a:schemeClr>
                </a:solidFill>
              </a:defRPr>
            </a:lvl1pPr>
          </a:lstStyle>
          <a:p>
            <a:endParaRPr lang="en-US" dirty="0"/>
          </a:p>
        </p:txBody>
      </p:sp>
      <p:sp>
        <p:nvSpPr>
          <p:cNvPr id="9" name="Text Placeholder 8"/>
          <p:cNvSpPr>
            <a:spLocks noGrp="1"/>
          </p:cNvSpPr>
          <p:nvPr>
            <p:ph type="body" sz="quarter" idx="10"/>
          </p:nvPr>
        </p:nvSpPr>
        <p:spPr>
          <a:xfrm>
            <a:off x="457200" y="3104140"/>
            <a:ext cx="8229600" cy="946150"/>
          </a:xfrm>
        </p:spPr>
        <p:txBody>
          <a:bodyPr>
            <a:normAutofit/>
          </a:bodyPr>
          <a:lstStyle>
            <a:lvl1pPr>
              <a:lnSpc>
                <a:spcPct val="110000"/>
              </a:lnSpc>
              <a:defRPr sz="2400">
                <a:solidFill>
                  <a:schemeClr val="tx1">
                    <a:lumMod val="65000"/>
                    <a:lumOff val="3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p:txBody>
      </p:sp>
      <p:sp>
        <p:nvSpPr>
          <p:cNvPr id="10" name="Slide Number Placeholder 1"/>
          <p:cNvSpPr>
            <a:spLocks noGrp="1"/>
          </p:cNvSpPr>
          <p:nvPr>
            <p:ph type="sldNum" sz="quarter" idx="13"/>
          </p:nvPr>
        </p:nvSpPr>
        <p:spPr/>
        <p:txBody>
          <a:bodyPr/>
          <a:lstStyle>
            <a:lvl1pPr>
              <a:defRPr>
                <a:solidFill>
                  <a:srgbClr val="595959"/>
                </a:solidFill>
              </a:defRPr>
            </a:lvl1pPr>
          </a:lstStyle>
          <a:p>
            <a:pPr>
              <a:defRPr/>
            </a:pPr>
            <a:fld id="{E5C47F37-E3C3-440F-949F-C44E0AF5FC50}" type="slidenum">
              <a:rPr lang="en-US" altLang="en-US"/>
              <a:pPr>
                <a:defRPr/>
              </a:pPr>
              <a:t>‹#›</a:t>
            </a:fld>
            <a:endParaRPr lang="en-US" altLang="en-US" dirty="0"/>
          </a:p>
        </p:txBody>
      </p:sp>
    </p:spTree>
    <p:extLst>
      <p:ext uri="{BB962C8B-B14F-4D97-AF65-F5344CB8AC3E}">
        <p14:creationId xmlns:p14="http://schemas.microsoft.com/office/powerpoint/2010/main" val="2519866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WestEd Contact">
    <p:bg>
      <p:bgPr>
        <a:solidFill>
          <a:srgbClr val="E6F0F8"/>
        </a:solidFill>
        <a:effectLst/>
      </p:bgPr>
    </p:bg>
    <p:spTree>
      <p:nvGrpSpPr>
        <p:cNvPr id="1" name=""/>
        <p:cNvGrpSpPr/>
        <p:nvPr/>
      </p:nvGrpSpPr>
      <p:grpSpPr>
        <a:xfrm>
          <a:off x="0" y="0"/>
          <a:ext cx="0" cy="0"/>
          <a:chOff x="0" y="0"/>
          <a:chExt cx="0" cy="0"/>
        </a:xfrm>
      </p:grpSpPr>
      <p:sp>
        <p:nvSpPr>
          <p:cNvPr id="6" name="Rectangle 5"/>
          <p:cNvSpPr/>
          <p:nvPr userDrawn="1"/>
        </p:nvSpPr>
        <p:spPr>
          <a:xfrm>
            <a:off x="0" y="6721475"/>
            <a:ext cx="9144000" cy="136525"/>
          </a:xfrm>
          <a:prstGeom prst="rect">
            <a:avLst/>
          </a:prstGeom>
          <a:gradFill flip="none" rotWithShape="1">
            <a:gsLst>
              <a:gs pos="60000">
                <a:schemeClr val="accent5"/>
              </a:gs>
              <a:gs pos="49500">
                <a:schemeClr val="accent3"/>
              </a:gs>
              <a:gs pos="40000">
                <a:schemeClr val="accent2"/>
              </a:gs>
              <a:gs pos="0">
                <a:schemeClr val="accent1"/>
              </a:gs>
              <a:gs pos="100000">
                <a:schemeClr val="accent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Text Placeholder 3"/>
          <p:cNvSpPr>
            <a:spLocks noGrp="1"/>
          </p:cNvSpPr>
          <p:nvPr>
            <p:ph type="body" sz="quarter" idx="10"/>
          </p:nvPr>
        </p:nvSpPr>
        <p:spPr>
          <a:xfrm>
            <a:off x="457200" y="2362081"/>
            <a:ext cx="8224837" cy="2964023"/>
          </a:xfrm>
        </p:spPr>
        <p:txBody>
          <a:bodyPr/>
          <a:lstStyle>
            <a:lvl1pPr marL="0" marR="0" indent="0" algn="l" defTabSz="457200" rtl="0" eaLnBrk="1" fontAlgn="auto" latinLnBrk="0" hangingPunct="1">
              <a:lnSpc>
                <a:spcPct val="110000"/>
              </a:lnSpc>
              <a:spcBef>
                <a:spcPts val="0"/>
              </a:spcBef>
              <a:spcAft>
                <a:spcPts val="0"/>
              </a:spcAft>
              <a:buClrTx/>
              <a:buSzTx/>
              <a:buFont typeface="Arial"/>
              <a:buNone/>
              <a:tabLst/>
              <a:defRPr lang="en-US" sz="2000" kern="1200" dirty="0">
                <a:solidFill>
                  <a:schemeClr val="tx1">
                    <a:lumMod val="65000"/>
                    <a:lumOff val="35000"/>
                  </a:schemeClr>
                </a:solidFill>
                <a:latin typeface="+mn-lt"/>
                <a:ea typeface="Arial" pitchFamily="34" charset="0"/>
                <a:cs typeface="Arial" pitchFamily="34" charset="0"/>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itle 4"/>
          <p:cNvSpPr>
            <a:spLocks noGrp="1"/>
          </p:cNvSpPr>
          <p:nvPr>
            <p:ph type="title"/>
          </p:nvPr>
        </p:nvSpPr>
        <p:spPr>
          <a:xfrm>
            <a:off x="457200" y="1219081"/>
            <a:ext cx="8229600" cy="1143000"/>
          </a:xfrm>
        </p:spPr>
        <p:txBody>
          <a:bodyPr anchor="b">
            <a:noAutofit/>
          </a:bodyPr>
          <a:lstStyle>
            <a:lvl1pPr>
              <a:defRPr sz="2000">
                <a:solidFill>
                  <a:schemeClr val="tx1">
                    <a:lumMod val="65000"/>
                    <a:lumOff val="35000"/>
                  </a:schemeClr>
                </a:solidFill>
              </a:defRPr>
            </a:lvl1pPr>
          </a:lstStyle>
          <a:p>
            <a:r>
              <a:rPr lang="en-US"/>
              <a:t>Click to edit Master title style</a:t>
            </a:r>
            <a:endParaRPr lang="en-US" dirty="0"/>
          </a:p>
        </p:txBody>
      </p:sp>
      <p:sp>
        <p:nvSpPr>
          <p:cNvPr id="8" name="Slide Number Placeholder 5"/>
          <p:cNvSpPr>
            <a:spLocks noGrp="1"/>
          </p:cNvSpPr>
          <p:nvPr>
            <p:ph type="sldNum" sz="quarter" idx="11"/>
          </p:nvPr>
        </p:nvSpPr>
        <p:spPr/>
        <p:txBody>
          <a:bodyPr/>
          <a:lstStyle>
            <a:lvl1pPr>
              <a:defRPr>
                <a:solidFill>
                  <a:srgbClr val="595959"/>
                </a:solidFill>
              </a:defRPr>
            </a:lvl1pPr>
          </a:lstStyle>
          <a:p>
            <a:pPr>
              <a:defRPr/>
            </a:pPr>
            <a:fld id="{36C25422-CE81-4107-BA68-48F89955EA8B}" type="slidenum">
              <a:rPr lang="en-US" altLang="en-US"/>
              <a:pPr>
                <a:defRPr/>
              </a:pPr>
              <a:t>‹#›</a:t>
            </a:fld>
            <a:endParaRPr lang="en-US" altLang="en-US" dirty="0"/>
          </a:p>
        </p:txBody>
      </p:sp>
      <p:pic>
        <p:nvPicPr>
          <p:cNvPr id="9" name="Picture 6"/>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57200" y="6065838"/>
            <a:ext cx="25812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3036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9" y="1828801"/>
            <a:ext cx="8224837" cy="3732737"/>
          </a:xfrm>
        </p:spPr>
        <p:txBody>
          <a:bodyPr/>
          <a:lstStyle>
            <a:lvl1pPr marL="0" indent="0">
              <a:buNone/>
              <a:defRPr>
                <a:solidFill>
                  <a:schemeClr val="tx2">
                    <a:lumMod val="75000"/>
                  </a:schemeClr>
                </a:solidFill>
                <a:latin typeface="+mn-lt"/>
                <a:cs typeface="Franklin Gothic Book" pitchFamily="34" charset="0"/>
              </a:defRPr>
            </a:lvl1pPr>
            <a:lvl2pPr marL="172641" indent="-172641">
              <a:buFont typeface="Arial" pitchFamily="34" charset="0"/>
              <a:buChar char="•"/>
              <a:defRPr>
                <a:solidFill>
                  <a:schemeClr val="tx2">
                    <a:lumMod val="75000"/>
                  </a:schemeClr>
                </a:solidFill>
                <a:latin typeface="+mn-lt"/>
              </a:defRPr>
            </a:lvl2pPr>
            <a:lvl3pPr marL="348854" indent="-171450">
              <a:defRPr>
                <a:solidFill>
                  <a:schemeClr val="tx2">
                    <a:lumMod val="75000"/>
                  </a:schemeClr>
                </a:solidFill>
                <a:latin typeface="+mn-lt"/>
              </a:defRPr>
            </a:lvl3pPr>
            <a:lvl4pPr marL="514350" indent="-171450">
              <a:defRPr>
                <a:solidFill>
                  <a:schemeClr val="tx2">
                    <a:lumMod val="75000"/>
                  </a:schemeClr>
                </a:solidFill>
                <a:latin typeface="+mn-lt"/>
              </a:defRPr>
            </a:lvl4pPr>
            <a:lvl5pPr marL="684610" indent="-171450">
              <a:defRPr>
                <a:solidFill>
                  <a:schemeClr val="tx2">
                    <a:lumMod val="75000"/>
                  </a:schemeClr>
                </a:solidFill>
                <a:latin typeface="+mn-lt"/>
              </a:defRPr>
            </a:lvl5pPr>
            <a:lvl6pPr marL="859631" indent="-171450">
              <a:defRPr>
                <a:solidFill>
                  <a:schemeClr val="tx2">
                    <a:lumMod val="75000"/>
                  </a:schemeClr>
                </a:solidFill>
                <a:latin typeface="+mn-lt"/>
              </a:defRPr>
            </a:lvl6pPr>
            <a:lvl7pPr marL="1031081" indent="-171450">
              <a:defRPr>
                <a:solidFill>
                  <a:schemeClr val="tx2">
                    <a:lumMod val="75000"/>
                  </a:schemeClr>
                </a:solidFill>
                <a:latin typeface="+mn-lt"/>
              </a:defRPr>
            </a:lvl7pPr>
            <a:lvl8pPr marL="1200150" indent="-171450">
              <a:defRPr>
                <a:solidFill>
                  <a:schemeClr val="tx2">
                    <a:lumMod val="75000"/>
                  </a:schemeClr>
                </a:solidFill>
                <a:latin typeface="+mn-lt"/>
              </a:defRPr>
            </a:lvl8pPr>
            <a:lvl9pPr marL="1370410" indent="-17145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570466" y="6507316"/>
            <a:ext cx="341760"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2018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a:t>
            </a:r>
          </a:p>
        </p:txBody>
      </p:sp>
      <p:sp>
        <p:nvSpPr>
          <p:cNvPr id="1027" name="Text Placeholder 2"/>
          <p:cNvSpPr>
            <a:spLocks noGrp="1"/>
          </p:cNvSpPr>
          <p:nvPr>
            <p:ph type="body" idx="1"/>
          </p:nvPr>
        </p:nvSpPr>
        <p:spPr bwMode="auto">
          <a:xfrm>
            <a:off x="457200" y="16002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Rectangle 3"/>
          <p:cNvSpPr/>
          <p:nvPr userDrawn="1"/>
        </p:nvSpPr>
        <p:spPr>
          <a:xfrm>
            <a:off x="0" y="6721475"/>
            <a:ext cx="9144000" cy="136525"/>
          </a:xfrm>
          <a:prstGeom prst="rect">
            <a:avLst/>
          </a:prstGeom>
          <a:gradFill flip="none" rotWithShape="1">
            <a:gsLst>
              <a:gs pos="60000">
                <a:schemeClr val="accent5"/>
              </a:gs>
              <a:gs pos="49500">
                <a:schemeClr val="accent3"/>
              </a:gs>
              <a:gs pos="40000">
                <a:schemeClr val="accent2"/>
              </a:gs>
              <a:gs pos="0">
                <a:schemeClr val="accent1"/>
              </a:gs>
              <a:gs pos="100000">
                <a:schemeClr val="accent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029" name="Picture 10"/>
          <p:cNvPicPr>
            <a:picLocks noChangeAspect="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457200" y="6065838"/>
            <a:ext cx="25812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1"/>
          <p:cNvSpPr>
            <a:spLocks noGrp="1"/>
          </p:cNvSpPr>
          <p:nvPr>
            <p:ph type="sldNum" sz="quarter" idx="4"/>
          </p:nvPr>
        </p:nvSpPr>
        <p:spPr>
          <a:xfrm>
            <a:off x="8345488" y="6473825"/>
            <a:ext cx="341312" cy="153988"/>
          </a:xfrm>
          <a:prstGeom prst="rect">
            <a:avLst/>
          </a:prstGeom>
        </p:spPr>
        <p:txBody>
          <a:bodyPr vert="horz" wrap="none" lIns="91440" tIns="0" rIns="91440" bIns="0" numCol="1" anchor="b" anchorCtr="0" compatLnSpc="1">
            <a:prstTxWarp prst="textNoShape">
              <a:avLst/>
            </a:prstTxWarp>
            <a:spAutoFit/>
          </a:bodyPr>
          <a:lstStyle>
            <a:lvl1pPr algn="r" eaLnBrk="1" hangingPunct="1">
              <a:defRPr sz="1000">
                <a:solidFill>
                  <a:srgbClr val="898989"/>
                </a:solidFill>
              </a:defRPr>
            </a:lvl1pPr>
          </a:lstStyle>
          <a:p>
            <a:pPr>
              <a:defRPr/>
            </a:pPr>
            <a:fld id="{53110FEE-C780-44AD-A44B-6AC7DF07202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594" r:id="rId1"/>
    <p:sldLayoutId id="2147484595" r:id="rId2"/>
    <p:sldLayoutId id="2147484591" r:id="rId3"/>
    <p:sldLayoutId id="2147484596" r:id="rId4"/>
    <p:sldLayoutId id="2147484597" r:id="rId5"/>
    <p:sldLayoutId id="2147484600" r:id="rId6"/>
  </p:sldLayoutIdLst>
  <p:hf hdr="0" ftr="0" dt="0"/>
  <p:txStyles>
    <p:titleStyle>
      <a:lvl1pPr algn="l" defTabSz="457200" rtl="0" eaLnBrk="0" fontAlgn="base" hangingPunct="0">
        <a:lnSpc>
          <a:spcPct val="110000"/>
        </a:lnSpc>
        <a:spcBef>
          <a:spcPct val="0"/>
        </a:spcBef>
        <a:spcAft>
          <a:spcPct val="0"/>
        </a:spcAft>
        <a:defRPr sz="3200" b="1" kern="1200">
          <a:solidFill>
            <a:srgbClr val="103C9C"/>
          </a:solidFill>
          <a:latin typeface="+mn-lt"/>
          <a:ea typeface="MS PGothic" panose="020B0600070205080204" pitchFamily="34" charset="-128"/>
          <a:cs typeface="Arial Unicode MS" panose="020B0604020202020204" pitchFamily="34" charset="-128"/>
        </a:defRPr>
      </a:lvl1pPr>
      <a:lvl2pPr algn="l" defTabSz="457200" rtl="0" eaLnBrk="0" fontAlgn="base" hangingPunct="0">
        <a:lnSpc>
          <a:spcPct val="110000"/>
        </a:lnSpc>
        <a:spcBef>
          <a:spcPct val="0"/>
        </a:spcBef>
        <a:spcAft>
          <a:spcPct val="0"/>
        </a:spcAft>
        <a:defRPr sz="3200" b="1">
          <a:solidFill>
            <a:srgbClr val="103C9C"/>
          </a:solidFill>
          <a:latin typeface="Arial" charset="0"/>
          <a:ea typeface="MS PGothic" panose="020B0600070205080204" pitchFamily="34" charset="-128"/>
          <a:cs typeface="Arial Unicode MS" charset="0"/>
        </a:defRPr>
      </a:lvl2pPr>
      <a:lvl3pPr algn="l" defTabSz="457200" rtl="0" eaLnBrk="0" fontAlgn="base" hangingPunct="0">
        <a:lnSpc>
          <a:spcPct val="110000"/>
        </a:lnSpc>
        <a:spcBef>
          <a:spcPct val="0"/>
        </a:spcBef>
        <a:spcAft>
          <a:spcPct val="0"/>
        </a:spcAft>
        <a:defRPr sz="3200" b="1">
          <a:solidFill>
            <a:srgbClr val="103C9C"/>
          </a:solidFill>
          <a:latin typeface="Arial" charset="0"/>
          <a:ea typeface="MS PGothic" panose="020B0600070205080204" pitchFamily="34" charset="-128"/>
          <a:cs typeface="Arial Unicode MS" charset="0"/>
        </a:defRPr>
      </a:lvl3pPr>
      <a:lvl4pPr algn="l" defTabSz="457200" rtl="0" eaLnBrk="0" fontAlgn="base" hangingPunct="0">
        <a:lnSpc>
          <a:spcPct val="110000"/>
        </a:lnSpc>
        <a:spcBef>
          <a:spcPct val="0"/>
        </a:spcBef>
        <a:spcAft>
          <a:spcPct val="0"/>
        </a:spcAft>
        <a:defRPr sz="3200" b="1">
          <a:solidFill>
            <a:srgbClr val="103C9C"/>
          </a:solidFill>
          <a:latin typeface="Arial" charset="0"/>
          <a:ea typeface="MS PGothic" panose="020B0600070205080204" pitchFamily="34" charset="-128"/>
          <a:cs typeface="Arial Unicode MS" charset="0"/>
        </a:defRPr>
      </a:lvl4pPr>
      <a:lvl5pPr algn="l" defTabSz="457200" rtl="0" eaLnBrk="0" fontAlgn="base" hangingPunct="0">
        <a:lnSpc>
          <a:spcPct val="110000"/>
        </a:lnSpc>
        <a:spcBef>
          <a:spcPct val="0"/>
        </a:spcBef>
        <a:spcAft>
          <a:spcPct val="0"/>
        </a:spcAft>
        <a:defRPr sz="3200" b="1">
          <a:solidFill>
            <a:srgbClr val="103C9C"/>
          </a:solidFill>
          <a:latin typeface="Arial" charset="0"/>
          <a:ea typeface="MS PGothic" panose="020B0600070205080204" pitchFamily="34" charset="-128"/>
          <a:cs typeface="Arial Unicode MS" charset="0"/>
        </a:defRPr>
      </a:lvl5pPr>
      <a:lvl6pPr marL="457200" algn="l" defTabSz="457200" rtl="0" fontAlgn="base">
        <a:lnSpc>
          <a:spcPct val="110000"/>
        </a:lnSpc>
        <a:spcBef>
          <a:spcPct val="0"/>
        </a:spcBef>
        <a:spcAft>
          <a:spcPct val="0"/>
        </a:spcAft>
        <a:defRPr sz="3200" b="1">
          <a:solidFill>
            <a:srgbClr val="103C9C"/>
          </a:solidFill>
          <a:latin typeface="Arial" charset="0"/>
          <a:ea typeface="ＭＳ Ｐゴシック" charset="0"/>
        </a:defRPr>
      </a:lvl6pPr>
      <a:lvl7pPr marL="914400" algn="l" defTabSz="457200" rtl="0" fontAlgn="base">
        <a:lnSpc>
          <a:spcPct val="110000"/>
        </a:lnSpc>
        <a:spcBef>
          <a:spcPct val="0"/>
        </a:spcBef>
        <a:spcAft>
          <a:spcPct val="0"/>
        </a:spcAft>
        <a:defRPr sz="3200" b="1">
          <a:solidFill>
            <a:srgbClr val="103C9C"/>
          </a:solidFill>
          <a:latin typeface="Arial" charset="0"/>
          <a:ea typeface="ＭＳ Ｐゴシック" charset="0"/>
        </a:defRPr>
      </a:lvl7pPr>
      <a:lvl8pPr marL="1371600" algn="l" defTabSz="457200" rtl="0" fontAlgn="base">
        <a:lnSpc>
          <a:spcPct val="110000"/>
        </a:lnSpc>
        <a:spcBef>
          <a:spcPct val="0"/>
        </a:spcBef>
        <a:spcAft>
          <a:spcPct val="0"/>
        </a:spcAft>
        <a:defRPr sz="3200" b="1">
          <a:solidFill>
            <a:srgbClr val="103C9C"/>
          </a:solidFill>
          <a:latin typeface="Arial" charset="0"/>
          <a:ea typeface="ＭＳ Ｐゴシック" charset="0"/>
        </a:defRPr>
      </a:lvl8pPr>
      <a:lvl9pPr marL="1828800" algn="l" defTabSz="457200" rtl="0" fontAlgn="base">
        <a:lnSpc>
          <a:spcPct val="110000"/>
        </a:lnSpc>
        <a:spcBef>
          <a:spcPct val="0"/>
        </a:spcBef>
        <a:spcAft>
          <a:spcPct val="0"/>
        </a:spcAft>
        <a:defRPr sz="3200" b="1">
          <a:solidFill>
            <a:srgbClr val="103C9C"/>
          </a:solidFill>
          <a:latin typeface="Arial" charset="0"/>
          <a:ea typeface="ＭＳ Ｐゴシック" charset="0"/>
        </a:defRPr>
      </a:lvl9pPr>
    </p:titleStyle>
    <p:bodyStyle>
      <a:lvl1pPr marL="342900" indent="-342900" algn="l" defTabSz="457200" rtl="0" eaLnBrk="0" fontAlgn="base" hangingPunct="0">
        <a:lnSpc>
          <a:spcPct val="110000"/>
        </a:lnSpc>
        <a:spcBef>
          <a:spcPts val="600"/>
        </a:spcBef>
        <a:spcAft>
          <a:spcPct val="0"/>
        </a:spcAft>
        <a:buFont typeface="Arial" panose="020B0604020202020204" pitchFamily="34" charset="0"/>
        <a:defRPr sz="2400" kern="1200">
          <a:solidFill>
            <a:srgbClr val="595959"/>
          </a:solidFill>
          <a:latin typeface="+mn-lt"/>
          <a:ea typeface="MS PGothic" panose="020B0600070205080204" pitchFamily="34" charset="-128"/>
          <a:cs typeface="Arial Unicode MS" panose="020B0604020202020204" pitchFamily="34" charset="-128"/>
        </a:defRPr>
      </a:lvl1pPr>
      <a:lvl2pPr marL="230188" indent="-230188" algn="l" defTabSz="457200" rtl="0" eaLnBrk="0" fontAlgn="base" hangingPunct="0">
        <a:lnSpc>
          <a:spcPct val="110000"/>
        </a:lnSpc>
        <a:spcBef>
          <a:spcPts val="600"/>
        </a:spcBef>
        <a:spcAft>
          <a:spcPct val="0"/>
        </a:spcAft>
        <a:buClr>
          <a:srgbClr val="298A6B"/>
        </a:buClr>
        <a:buFont typeface="Wingdings" panose="05000000000000000000" pitchFamily="2" charset="2"/>
        <a:buChar char="§"/>
        <a:defRPr sz="2000" kern="1200">
          <a:solidFill>
            <a:srgbClr val="595959"/>
          </a:solidFill>
          <a:latin typeface="+mn-lt"/>
          <a:ea typeface="MS PGothic" panose="020B0600070205080204" pitchFamily="34" charset="-128"/>
          <a:cs typeface="Arial Unicode MS" panose="020B0604020202020204" pitchFamily="34" charset="-128"/>
        </a:defRPr>
      </a:lvl2pPr>
      <a:lvl3pPr marL="461963" indent="-228600" algn="l" defTabSz="457200" rtl="0" eaLnBrk="0" fontAlgn="base" hangingPunct="0">
        <a:lnSpc>
          <a:spcPct val="110000"/>
        </a:lnSpc>
        <a:spcBef>
          <a:spcPts val="600"/>
        </a:spcBef>
        <a:spcAft>
          <a:spcPct val="0"/>
        </a:spcAft>
        <a:buClr>
          <a:srgbClr val="298A6B"/>
        </a:buClr>
        <a:buFont typeface="Arial" panose="020B0604020202020204" pitchFamily="34" charset="0"/>
        <a:buChar char="•"/>
        <a:defRPr sz="2000" kern="1200">
          <a:solidFill>
            <a:srgbClr val="595959"/>
          </a:solidFill>
          <a:latin typeface="+mn-lt"/>
          <a:ea typeface="MS PGothic" panose="020B0600070205080204" pitchFamily="34" charset="-128"/>
          <a:cs typeface="Arial Unicode MS" panose="020B0604020202020204" pitchFamily="34" charset="-128"/>
        </a:defRPr>
      </a:lvl3pPr>
      <a:lvl4pPr marL="684213" indent="-222250" algn="l" defTabSz="457200" rtl="0" eaLnBrk="0" fontAlgn="base" hangingPunct="0">
        <a:lnSpc>
          <a:spcPct val="110000"/>
        </a:lnSpc>
        <a:spcBef>
          <a:spcPts val="600"/>
        </a:spcBef>
        <a:spcAft>
          <a:spcPct val="0"/>
        </a:spcAft>
        <a:buClr>
          <a:srgbClr val="298A6B"/>
        </a:buClr>
        <a:buFont typeface="Arial" panose="020B0604020202020204" pitchFamily="34" charset="0"/>
        <a:buChar char="»"/>
        <a:defRPr sz="2000" kern="1200">
          <a:solidFill>
            <a:srgbClr val="595959"/>
          </a:solidFill>
          <a:latin typeface="+mn-lt"/>
          <a:ea typeface="MS PGothic" panose="020B0600070205080204" pitchFamily="34" charset="-128"/>
          <a:cs typeface="Arial Unicode MS" panose="020B0604020202020204" pitchFamily="34" charset="-128"/>
        </a:defRPr>
      </a:lvl4pPr>
      <a:lvl5pPr marL="914400" indent="-230188" algn="l" defTabSz="457200" rtl="0" eaLnBrk="0" fontAlgn="base" hangingPunct="0">
        <a:lnSpc>
          <a:spcPct val="110000"/>
        </a:lnSpc>
        <a:spcBef>
          <a:spcPts val="600"/>
        </a:spcBef>
        <a:spcAft>
          <a:spcPct val="0"/>
        </a:spcAft>
        <a:buClr>
          <a:srgbClr val="298A6B"/>
        </a:buClr>
        <a:buFont typeface="Arial" panose="020B0604020202020204" pitchFamily="34" charset="0"/>
        <a:buChar char="–"/>
        <a:defRPr sz="2000" kern="1200">
          <a:solidFill>
            <a:srgbClr val="595959"/>
          </a:solidFill>
          <a:latin typeface="+mn-lt"/>
          <a:ea typeface="MS PGothic" panose="020B0600070205080204" pitchFamily="34" charset="-128"/>
          <a:cs typeface="Arial Unicode MS" panose="020B060402020202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uploads.knightlab.com/storymapjs/8a0a96c163fee0f5b21c8596395e84d8/talent-for-turnaround-leadership-academy/index.html"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hyperlink" Target="https://gtlcenter.org/sites/default/files/T4TLA_Infographic.pdf" TargetMode="Externa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t4tla.groupsite.com/"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hyperlink" Target="https://app.smartsheet.com/b/form/9ed2251fd8574246b09a3165b434bc32"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mailto:mpeters@wested.org" TargetMode="External"/><Relationship Id="rId2" Type="http://schemas.openxmlformats.org/officeDocument/2006/relationships/hyperlink" Target="mailto:dchambers@air.org"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a:xfrm>
            <a:off x="1143000" y="552893"/>
            <a:ext cx="6858000" cy="1382233"/>
          </a:xfrm>
        </p:spPr>
        <p:txBody>
          <a:bodyPr>
            <a:normAutofit fontScale="90000"/>
          </a:bodyPr>
          <a:lstStyle/>
          <a:p>
            <a:pPr algn="ctr" eaLnBrk="1" hangingPunct="1"/>
            <a:br>
              <a:rPr lang="en-US" altLang="en-US" sz="1950" dirty="0"/>
            </a:br>
            <a:r>
              <a:rPr lang="en-US" altLang="en-US" sz="2700" dirty="0">
                <a:solidFill>
                  <a:schemeClr val="accent1"/>
                </a:solidFill>
              </a:rPr>
              <a:t>Talent for Turnaround Leadership Academy (T4TLA)</a:t>
            </a:r>
            <a:br>
              <a:rPr lang="en-US" altLang="en-US" sz="2700" dirty="0">
                <a:solidFill>
                  <a:schemeClr val="accent1"/>
                </a:solidFill>
              </a:rPr>
            </a:br>
            <a:r>
              <a:rPr lang="en-US" altLang="en-US" sz="2100" dirty="0">
                <a:solidFill>
                  <a:schemeClr val="accent1"/>
                </a:solidFill>
              </a:rPr>
              <a:t>Orientation “Primer” for New Members</a:t>
            </a:r>
            <a:br>
              <a:rPr lang="en-US" altLang="en-US" sz="1500" i="1" dirty="0"/>
            </a:br>
            <a:endParaRPr lang="en-US" altLang="en-US" sz="1500" i="1" dirty="0"/>
          </a:p>
        </p:txBody>
      </p:sp>
    </p:spTree>
    <p:extLst>
      <p:ext uri="{BB962C8B-B14F-4D97-AF65-F5344CB8AC3E}">
        <p14:creationId xmlns:p14="http://schemas.microsoft.com/office/powerpoint/2010/main" val="2587393046"/>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512A73-F8EC-43FA-8B96-B5DEFD366A50}"/>
              </a:ext>
            </a:extLst>
          </p:cNvPr>
          <p:cNvSpPr>
            <a:spLocks noGrp="1"/>
          </p:cNvSpPr>
          <p:nvPr>
            <p:ph type="title"/>
          </p:nvPr>
        </p:nvSpPr>
        <p:spPr/>
        <p:txBody>
          <a:bodyPr/>
          <a:lstStyle/>
          <a:p>
            <a:r>
              <a:rPr lang="en-US" dirty="0"/>
              <a:t>What did T4TLA teams learn from their data?</a:t>
            </a:r>
          </a:p>
        </p:txBody>
      </p:sp>
      <p:sp>
        <p:nvSpPr>
          <p:cNvPr id="4" name="Slide Number Placeholder 3">
            <a:extLst>
              <a:ext uri="{FF2B5EF4-FFF2-40B4-BE49-F238E27FC236}">
                <a16:creationId xmlns:a16="http://schemas.microsoft.com/office/drawing/2014/main" id="{D8406327-0BB2-4A40-8E44-A39E15B2E124}"/>
              </a:ext>
            </a:extLst>
          </p:cNvPr>
          <p:cNvSpPr>
            <a:spLocks noGrp="1"/>
          </p:cNvSpPr>
          <p:nvPr>
            <p:ph type="sldNum" sz="quarter" idx="10"/>
          </p:nvPr>
        </p:nvSpPr>
        <p:spPr/>
        <p:txBody>
          <a:bodyPr/>
          <a:lstStyle/>
          <a:p>
            <a:fld id="{56FD89D5-32D1-48D5-8D80-120653F87CB5}" type="slidenum">
              <a:rPr lang="en-US" altLang="en-US" smtClean="0"/>
              <a:pPr/>
              <a:t>10</a:t>
            </a:fld>
            <a:endParaRPr lang="en-US" altLang="en-US" dirty="0"/>
          </a:p>
        </p:txBody>
      </p:sp>
      <p:pic>
        <p:nvPicPr>
          <p:cNvPr id="5" name="Picture 4">
            <a:extLst>
              <a:ext uri="{FF2B5EF4-FFF2-40B4-BE49-F238E27FC236}">
                <a16:creationId xmlns:a16="http://schemas.microsoft.com/office/drawing/2014/main" id="{8558C6D3-B494-4E44-AD19-99A9FCCEE4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9338" y="1417638"/>
            <a:ext cx="7406150" cy="4641883"/>
          </a:xfrm>
          <a:prstGeom prst="rect">
            <a:avLst/>
          </a:prstGeom>
        </p:spPr>
      </p:pic>
    </p:spTree>
    <p:extLst>
      <p:ext uri="{BB962C8B-B14F-4D97-AF65-F5344CB8AC3E}">
        <p14:creationId xmlns:p14="http://schemas.microsoft.com/office/powerpoint/2010/main" val="2975521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E055E9-A781-4C96-96B5-8779CC5E4C45}"/>
              </a:ext>
            </a:extLst>
          </p:cNvPr>
          <p:cNvSpPr>
            <a:spLocks noGrp="1"/>
          </p:cNvSpPr>
          <p:nvPr>
            <p:ph type="title"/>
          </p:nvPr>
        </p:nvSpPr>
        <p:spPr>
          <a:xfrm>
            <a:off x="571500" y="274956"/>
            <a:ext cx="1955569" cy="3744912"/>
          </a:xfrm>
        </p:spPr>
        <p:txBody>
          <a:bodyPr/>
          <a:lstStyle/>
          <a:p>
            <a:r>
              <a:rPr lang="en-US" sz="2800" dirty="0"/>
              <a:t>Why are schools </a:t>
            </a:r>
            <a:br>
              <a:rPr lang="en-US" sz="2800" dirty="0"/>
            </a:br>
            <a:r>
              <a:rPr lang="en-US" sz="2800" dirty="0"/>
              <a:t>in T4TLA districts struggling with retention?</a:t>
            </a:r>
          </a:p>
        </p:txBody>
      </p:sp>
      <p:sp>
        <p:nvSpPr>
          <p:cNvPr id="4" name="Slide Number Placeholder 3">
            <a:extLst>
              <a:ext uri="{FF2B5EF4-FFF2-40B4-BE49-F238E27FC236}">
                <a16:creationId xmlns:a16="http://schemas.microsoft.com/office/drawing/2014/main" id="{DB81D880-18D9-45D9-8A9D-8323D19FA2FA}"/>
              </a:ext>
            </a:extLst>
          </p:cNvPr>
          <p:cNvSpPr>
            <a:spLocks noGrp="1"/>
          </p:cNvSpPr>
          <p:nvPr>
            <p:ph type="sldNum" sz="quarter" idx="10"/>
          </p:nvPr>
        </p:nvSpPr>
        <p:spPr/>
        <p:txBody>
          <a:bodyPr/>
          <a:lstStyle/>
          <a:p>
            <a:pPr>
              <a:defRPr/>
            </a:pPr>
            <a:fld id="{56FD89D5-32D1-48D5-8D80-120653F87CB5}" type="slidenum">
              <a:rPr lang="en-US" altLang="en-US" smtClean="0"/>
              <a:pPr>
                <a:defRPr/>
              </a:pPr>
              <a:t>11</a:t>
            </a:fld>
            <a:endParaRPr lang="en-US" altLang="en-US" dirty="0"/>
          </a:p>
        </p:txBody>
      </p:sp>
      <p:pic>
        <p:nvPicPr>
          <p:cNvPr id="5" name="Picture 4">
            <a:extLst>
              <a:ext uri="{FF2B5EF4-FFF2-40B4-BE49-F238E27FC236}">
                <a16:creationId xmlns:a16="http://schemas.microsoft.com/office/drawing/2014/main" id="{CBA88EC6-A8B3-4334-949F-4F9C96CE02E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71746" y="419100"/>
            <a:ext cx="6368758" cy="5688012"/>
          </a:xfrm>
          <a:prstGeom prst="rect">
            <a:avLst/>
          </a:prstGeom>
        </p:spPr>
      </p:pic>
    </p:spTree>
    <p:extLst>
      <p:ext uri="{BB962C8B-B14F-4D97-AF65-F5344CB8AC3E}">
        <p14:creationId xmlns:p14="http://schemas.microsoft.com/office/powerpoint/2010/main" val="3266037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a:xfrm>
            <a:off x="457199" y="515293"/>
            <a:ext cx="8229600" cy="1143000"/>
          </a:xfrm>
        </p:spPr>
        <p:txBody>
          <a:bodyPr/>
          <a:lstStyle/>
          <a:p>
            <a:r>
              <a:rPr lang="en-US" altLang="en-US" sz="2800" dirty="0"/>
              <a:t>Collaborating Across the Comprehensive Center Network: The Evolution of the T4T Initiative</a:t>
            </a:r>
          </a:p>
        </p:txBody>
      </p:sp>
      <p:sp>
        <p:nvSpPr>
          <p:cNvPr id="20487"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22715D8-7711-4B96-B4FE-9AEE393D26C8}" type="slidenum">
              <a:rPr lang="en-US" altLang="en-US" smtClean="0">
                <a:solidFill>
                  <a:srgbClr val="7F7F7F"/>
                </a:solidFill>
              </a:rPr>
              <a:pPr/>
              <a:t>12</a:t>
            </a:fld>
            <a:endParaRPr lang="en-US" altLang="en-US" dirty="0">
              <a:solidFill>
                <a:srgbClr val="7F7F7F"/>
              </a:solidFill>
            </a:endParaRPr>
          </a:p>
        </p:txBody>
      </p:sp>
      <p:sp>
        <p:nvSpPr>
          <p:cNvPr id="8" name="TextBox 2">
            <a:extLst>
              <a:ext uri="{FF2B5EF4-FFF2-40B4-BE49-F238E27FC236}">
                <a16:creationId xmlns:a16="http://schemas.microsoft.com/office/drawing/2014/main" id="{657ACD5A-42BB-423E-AD79-61582F4820BE}"/>
              </a:ext>
            </a:extLst>
          </p:cNvPr>
          <p:cNvSpPr txBox="1">
            <a:spLocks noChangeArrowheads="1"/>
          </p:cNvSpPr>
          <p:nvPr/>
        </p:nvSpPr>
        <p:spPr bwMode="auto">
          <a:xfrm>
            <a:off x="792373" y="3036404"/>
            <a:ext cx="1677177" cy="400110"/>
          </a:xfrm>
          <a:prstGeom prst="rect">
            <a:avLst/>
          </a:prstGeom>
          <a:noFill/>
          <a:ln>
            <a:noFill/>
          </a:ln>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2000" b="1" dirty="0">
                <a:solidFill>
                  <a:schemeClr val="tx1">
                    <a:lumMod val="65000"/>
                    <a:lumOff val="35000"/>
                  </a:schemeClr>
                </a:solidFill>
                <a:latin typeface="Arial Narrow" panose="020B0606020202030204" pitchFamily="34" charset="0"/>
              </a:rPr>
              <a:t>Early 2017</a:t>
            </a:r>
          </a:p>
        </p:txBody>
      </p:sp>
      <p:sp>
        <p:nvSpPr>
          <p:cNvPr id="9" name="TextBox 2">
            <a:extLst>
              <a:ext uri="{FF2B5EF4-FFF2-40B4-BE49-F238E27FC236}">
                <a16:creationId xmlns:a16="http://schemas.microsoft.com/office/drawing/2014/main" id="{3AC086E4-DB41-4173-8792-5A93F937BFA8}"/>
              </a:ext>
            </a:extLst>
          </p:cNvPr>
          <p:cNvSpPr txBox="1">
            <a:spLocks noChangeArrowheads="1"/>
          </p:cNvSpPr>
          <p:nvPr/>
        </p:nvSpPr>
        <p:spPr bwMode="auto">
          <a:xfrm>
            <a:off x="2751188" y="3824143"/>
            <a:ext cx="1697382" cy="400110"/>
          </a:xfrm>
          <a:prstGeom prst="rect">
            <a:avLst/>
          </a:prstGeom>
          <a:noFill/>
          <a:ln>
            <a:noFill/>
          </a:ln>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2000" b="1" dirty="0">
                <a:solidFill>
                  <a:schemeClr val="tx1">
                    <a:lumMod val="65000"/>
                    <a:lumOff val="35000"/>
                  </a:schemeClr>
                </a:solidFill>
                <a:latin typeface="Arial Narrow" panose="020B0606020202030204" pitchFamily="34" charset="0"/>
              </a:rPr>
              <a:t>May 2017</a:t>
            </a:r>
          </a:p>
        </p:txBody>
      </p:sp>
      <p:sp>
        <p:nvSpPr>
          <p:cNvPr id="10" name="TextBox 2">
            <a:extLst>
              <a:ext uri="{FF2B5EF4-FFF2-40B4-BE49-F238E27FC236}">
                <a16:creationId xmlns:a16="http://schemas.microsoft.com/office/drawing/2014/main" id="{EE09891A-E67B-4CB1-B622-94B37C4B1B7C}"/>
              </a:ext>
            </a:extLst>
          </p:cNvPr>
          <p:cNvSpPr txBox="1">
            <a:spLocks noChangeArrowheads="1"/>
          </p:cNvSpPr>
          <p:nvPr/>
        </p:nvSpPr>
        <p:spPr bwMode="auto">
          <a:xfrm>
            <a:off x="4934125" y="3036404"/>
            <a:ext cx="1219994" cy="400110"/>
          </a:xfrm>
          <a:prstGeom prst="rect">
            <a:avLst/>
          </a:prstGeom>
          <a:noFill/>
          <a:ln>
            <a:noFill/>
          </a:ln>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2000" b="1" dirty="0">
                <a:solidFill>
                  <a:schemeClr val="tx1">
                    <a:lumMod val="65000"/>
                    <a:lumOff val="35000"/>
                  </a:schemeClr>
                </a:solidFill>
                <a:latin typeface="Arial Narrow" panose="020B0606020202030204" pitchFamily="34" charset="0"/>
              </a:rPr>
              <a:t>Late 2017</a:t>
            </a:r>
          </a:p>
        </p:txBody>
      </p:sp>
      <p:sp>
        <p:nvSpPr>
          <p:cNvPr id="11" name="TextBox 2">
            <a:extLst>
              <a:ext uri="{FF2B5EF4-FFF2-40B4-BE49-F238E27FC236}">
                <a16:creationId xmlns:a16="http://schemas.microsoft.com/office/drawing/2014/main" id="{C5646B57-06AF-4266-A9F2-BA138F302FA0}"/>
              </a:ext>
            </a:extLst>
          </p:cNvPr>
          <p:cNvSpPr txBox="1">
            <a:spLocks noChangeArrowheads="1"/>
          </p:cNvSpPr>
          <p:nvPr/>
        </p:nvSpPr>
        <p:spPr bwMode="auto">
          <a:xfrm>
            <a:off x="6971090" y="3824143"/>
            <a:ext cx="1219994" cy="400110"/>
          </a:xfrm>
          <a:prstGeom prst="rect">
            <a:avLst/>
          </a:prstGeom>
          <a:noFill/>
          <a:ln>
            <a:noFill/>
          </a:ln>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2000" b="1" dirty="0">
                <a:solidFill>
                  <a:schemeClr val="tx1">
                    <a:lumMod val="65000"/>
                    <a:lumOff val="35000"/>
                  </a:schemeClr>
                </a:solidFill>
                <a:latin typeface="Arial Narrow" panose="020B0606020202030204" pitchFamily="34" charset="0"/>
              </a:rPr>
              <a:t>2018</a:t>
            </a:r>
          </a:p>
        </p:txBody>
      </p:sp>
      <p:sp>
        <p:nvSpPr>
          <p:cNvPr id="2" name="Rectangle 1">
            <a:extLst>
              <a:ext uri="{FF2B5EF4-FFF2-40B4-BE49-F238E27FC236}">
                <a16:creationId xmlns:a16="http://schemas.microsoft.com/office/drawing/2014/main" id="{EFD6A043-A68C-4D00-804E-4377A22BF543}"/>
              </a:ext>
            </a:extLst>
          </p:cNvPr>
          <p:cNvSpPr/>
          <p:nvPr/>
        </p:nvSpPr>
        <p:spPr>
          <a:xfrm>
            <a:off x="0" y="3474417"/>
            <a:ext cx="9144000" cy="291441"/>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A1F911B-68E8-416C-BBC6-E8F6972B2F47}"/>
              </a:ext>
            </a:extLst>
          </p:cNvPr>
          <p:cNvSpPr/>
          <p:nvPr/>
        </p:nvSpPr>
        <p:spPr>
          <a:xfrm>
            <a:off x="647982" y="3474417"/>
            <a:ext cx="1965960" cy="291441"/>
          </a:xfrm>
          <a:prstGeom prst="rect">
            <a:avLst/>
          </a:prstGeom>
          <a:solidFill>
            <a:srgbClr val="7BACD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F99238A-CF7E-406D-B29B-3AF942AA2BF0}"/>
              </a:ext>
            </a:extLst>
          </p:cNvPr>
          <p:cNvSpPr/>
          <p:nvPr/>
        </p:nvSpPr>
        <p:spPr>
          <a:xfrm>
            <a:off x="2602981" y="3474417"/>
            <a:ext cx="1965960" cy="291441"/>
          </a:xfrm>
          <a:prstGeom prst="rect">
            <a:avLst/>
          </a:prstGeom>
          <a:solidFill>
            <a:srgbClr val="103C9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DFF3F23-723A-497E-B4BF-0E419D59EC62}"/>
              </a:ext>
            </a:extLst>
          </p:cNvPr>
          <p:cNvSpPr/>
          <p:nvPr/>
        </p:nvSpPr>
        <p:spPr>
          <a:xfrm>
            <a:off x="4561142" y="3474417"/>
            <a:ext cx="1965960" cy="291441"/>
          </a:xfrm>
          <a:prstGeom prst="rect">
            <a:avLst/>
          </a:prstGeom>
          <a:solidFill>
            <a:srgbClr val="52AA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454066D-85EB-400C-9987-F381FF95A849}"/>
              </a:ext>
            </a:extLst>
          </p:cNvPr>
          <p:cNvSpPr/>
          <p:nvPr/>
        </p:nvSpPr>
        <p:spPr>
          <a:xfrm>
            <a:off x="6527102" y="3474417"/>
            <a:ext cx="1965960" cy="291441"/>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ED8F9396-8B7D-410F-8FF1-CFCA2890FE9C}"/>
              </a:ext>
            </a:extLst>
          </p:cNvPr>
          <p:cNvSpPr/>
          <p:nvPr/>
        </p:nvSpPr>
        <p:spPr>
          <a:xfrm>
            <a:off x="1559958" y="3549133"/>
            <a:ext cx="142009" cy="142009"/>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53029243-B357-411E-8CD4-38D0F317B618}"/>
              </a:ext>
            </a:extLst>
          </p:cNvPr>
          <p:cNvSpPr/>
          <p:nvPr/>
        </p:nvSpPr>
        <p:spPr>
          <a:xfrm>
            <a:off x="3514957" y="3549133"/>
            <a:ext cx="142009" cy="142009"/>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DD4E8FE-F475-44A9-9DF7-2131F9C77493}"/>
              </a:ext>
            </a:extLst>
          </p:cNvPr>
          <p:cNvSpPr/>
          <p:nvPr/>
        </p:nvSpPr>
        <p:spPr>
          <a:xfrm>
            <a:off x="5473118" y="3549133"/>
            <a:ext cx="142009" cy="142009"/>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543EE45C-E964-4FB5-9AC5-36FAC4C803A3}"/>
              </a:ext>
            </a:extLst>
          </p:cNvPr>
          <p:cNvSpPr/>
          <p:nvPr/>
        </p:nvSpPr>
        <p:spPr>
          <a:xfrm>
            <a:off x="7439078" y="3549133"/>
            <a:ext cx="142009" cy="142009"/>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1E814A4B-2DE4-4A7D-9147-B13F3EC212A0}"/>
              </a:ext>
            </a:extLst>
          </p:cNvPr>
          <p:cNvSpPr/>
          <p:nvPr/>
        </p:nvSpPr>
        <p:spPr>
          <a:xfrm>
            <a:off x="147484" y="2020741"/>
            <a:ext cx="2900515" cy="1015663"/>
          </a:xfrm>
          <a:prstGeom prst="rect">
            <a:avLst/>
          </a:prstGeom>
        </p:spPr>
        <p:txBody>
          <a:bodyPr wrap="square">
            <a:spAutoFit/>
          </a:bodyPr>
          <a:lstStyle/>
          <a:p>
            <a:pPr lvl="0" algn="ctr"/>
            <a:r>
              <a:rPr lang="en-US" sz="2000" dirty="0">
                <a:solidFill>
                  <a:schemeClr val="tx1">
                    <a:lumMod val="65000"/>
                    <a:lumOff val="35000"/>
                  </a:schemeClr>
                </a:solidFill>
                <a:latin typeface="Arial Narrow" panose="020B0606020202030204" pitchFamily="34" charset="0"/>
              </a:rPr>
              <a:t>Interim technical assistance (TA) support from RCCs to design T4TLA strategies</a:t>
            </a:r>
          </a:p>
        </p:txBody>
      </p:sp>
      <p:sp>
        <p:nvSpPr>
          <p:cNvPr id="28" name="Rectangle 27">
            <a:extLst>
              <a:ext uri="{FF2B5EF4-FFF2-40B4-BE49-F238E27FC236}">
                <a16:creationId xmlns:a16="http://schemas.microsoft.com/office/drawing/2014/main" id="{B8D4BA7C-21F8-445C-924E-0EBA6D59B85A}"/>
              </a:ext>
            </a:extLst>
          </p:cNvPr>
          <p:cNvSpPr/>
          <p:nvPr/>
        </p:nvSpPr>
        <p:spPr>
          <a:xfrm>
            <a:off x="2560116" y="4135873"/>
            <a:ext cx="2104727" cy="1323439"/>
          </a:xfrm>
          <a:prstGeom prst="rect">
            <a:avLst/>
          </a:prstGeom>
        </p:spPr>
        <p:txBody>
          <a:bodyPr wrap="square">
            <a:spAutoFit/>
          </a:bodyPr>
          <a:lstStyle/>
          <a:p>
            <a:pPr lvl="0" algn="ctr"/>
            <a:r>
              <a:rPr lang="en-US" sz="2000" dirty="0">
                <a:solidFill>
                  <a:schemeClr val="tx1">
                    <a:lumMod val="65000"/>
                    <a:lumOff val="35000"/>
                  </a:schemeClr>
                </a:solidFill>
                <a:latin typeface="Arial Narrow" panose="020B0606020202030204" pitchFamily="34" charset="0"/>
              </a:rPr>
              <a:t>National Meeting 2: Strategy implementation support </a:t>
            </a:r>
          </a:p>
        </p:txBody>
      </p:sp>
      <p:sp>
        <p:nvSpPr>
          <p:cNvPr id="29" name="Rectangle 28">
            <a:extLst>
              <a:ext uri="{FF2B5EF4-FFF2-40B4-BE49-F238E27FC236}">
                <a16:creationId xmlns:a16="http://schemas.microsoft.com/office/drawing/2014/main" id="{AA00B36F-9180-4453-9ECE-F3B579EE0BF8}"/>
              </a:ext>
            </a:extLst>
          </p:cNvPr>
          <p:cNvSpPr/>
          <p:nvPr/>
        </p:nvSpPr>
        <p:spPr>
          <a:xfrm>
            <a:off x="4457163" y="2058523"/>
            <a:ext cx="2205905" cy="1015663"/>
          </a:xfrm>
          <a:prstGeom prst="rect">
            <a:avLst/>
          </a:prstGeom>
        </p:spPr>
        <p:txBody>
          <a:bodyPr wrap="square">
            <a:spAutoFit/>
          </a:bodyPr>
          <a:lstStyle/>
          <a:p>
            <a:pPr lvl="0" algn="ctr"/>
            <a:r>
              <a:rPr lang="en-US" sz="2000" dirty="0">
                <a:solidFill>
                  <a:schemeClr val="tx1">
                    <a:lumMod val="65000"/>
                    <a:lumOff val="35000"/>
                  </a:schemeClr>
                </a:solidFill>
                <a:latin typeface="Arial Narrow" panose="020B0606020202030204" pitchFamily="34" charset="0"/>
              </a:rPr>
              <a:t>Launch of Mentoring and Induction Affinity Group</a:t>
            </a:r>
          </a:p>
        </p:txBody>
      </p:sp>
      <p:sp>
        <p:nvSpPr>
          <p:cNvPr id="30" name="Rectangle 29">
            <a:extLst>
              <a:ext uri="{FF2B5EF4-FFF2-40B4-BE49-F238E27FC236}">
                <a16:creationId xmlns:a16="http://schemas.microsoft.com/office/drawing/2014/main" id="{7855FB9B-A083-4E32-B98D-022EA45096CD}"/>
              </a:ext>
            </a:extLst>
          </p:cNvPr>
          <p:cNvSpPr/>
          <p:nvPr/>
        </p:nvSpPr>
        <p:spPr>
          <a:xfrm>
            <a:off x="6418609" y="4135873"/>
            <a:ext cx="2324955" cy="1631216"/>
          </a:xfrm>
          <a:prstGeom prst="rect">
            <a:avLst/>
          </a:prstGeom>
        </p:spPr>
        <p:txBody>
          <a:bodyPr wrap="square">
            <a:spAutoFit/>
          </a:bodyPr>
          <a:lstStyle/>
          <a:p>
            <a:pPr lvl="0" algn="ctr"/>
            <a:r>
              <a:rPr lang="en-US" sz="2000" dirty="0">
                <a:solidFill>
                  <a:schemeClr val="tx1">
                    <a:lumMod val="65000"/>
                    <a:lumOff val="35000"/>
                  </a:schemeClr>
                </a:solidFill>
                <a:latin typeface="Arial Narrow" panose="020B0606020202030204" pitchFamily="34" charset="0"/>
              </a:rPr>
              <a:t>Ongoing TA support from regional center RCC leads</a:t>
            </a:r>
          </a:p>
          <a:p>
            <a:pPr lvl="0" algn="ctr"/>
            <a:r>
              <a:rPr lang="en-US" sz="2000" dirty="0">
                <a:solidFill>
                  <a:schemeClr val="tx1">
                    <a:lumMod val="65000"/>
                    <a:lumOff val="35000"/>
                  </a:schemeClr>
                </a:solidFill>
                <a:latin typeface="Arial Narrow" panose="020B0606020202030204" pitchFamily="34" charset="0"/>
              </a:rPr>
              <a:t>preparing for National Meeting 3</a:t>
            </a:r>
          </a:p>
        </p:txBody>
      </p:sp>
      <p:cxnSp>
        <p:nvCxnSpPr>
          <p:cNvPr id="35" name="Straight Connector 34">
            <a:extLst>
              <a:ext uri="{FF2B5EF4-FFF2-40B4-BE49-F238E27FC236}">
                <a16:creationId xmlns:a16="http://schemas.microsoft.com/office/drawing/2014/main" id="{8F437F92-7F46-4268-908D-76C139AF29B9}"/>
              </a:ext>
            </a:extLst>
          </p:cNvPr>
          <p:cNvCxnSpPr>
            <a:cxnSpLocks/>
          </p:cNvCxnSpPr>
          <p:nvPr/>
        </p:nvCxnSpPr>
        <p:spPr>
          <a:xfrm>
            <a:off x="1630962" y="3691142"/>
            <a:ext cx="0" cy="889462"/>
          </a:xfrm>
          <a:prstGeom prst="line">
            <a:avLst/>
          </a:prstGeom>
          <a:ln w="38100">
            <a:solidFill>
              <a:srgbClr val="7BACD8"/>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069F9ABB-685A-42E8-AA43-03B016C7D8C7}"/>
              </a:ext>
            </a:extLst>
          </p:cNvPr>
          <p:cNvCxnSpPr>
            <a:cxnSpLocks/>
          </p:cNvCxnSpPr>
          <p:nvPr/>
        </p:nvCxnSpPr>
        <p:spPr>
          <a:xfrm>
            <a:off x="3585961" y="2591673"/>
            <a:ext cx="0" cy="889462"/>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638C1601-C52D-4EB1-9C83-44EB90DA43D0}"/>
              </a:ext>
            </a:extLst>
          </p:cNvPr>
          <p:cNvCxnSpPr>
            <a:cxnSpLocks/>
          </p:cNvCxnSpPr>
          <p:nvPr/>
        </p:nvCxnSpPr>
        <p:spPr>
          <a:xfrm>
            <a:off x="5544122" y="3742795"/>
            <a:ext cx="0" cy="889462"/>
          </a:xfrm>
          <a:prstGeom prst="line">
            <a:avLst/>
          </a:prstGeom>
          <a:ln w="38100">
            <a:solidFill>
              <a:srgbClr val="52AA9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E539172B-741C-40DC-9A03-34CD23873280}"/>
              </a:ext>
            </a:extLst>
          </p:cNvPr>
          <p:cNvCxnSpPr>
            <a:cxnSpLocks/>
          </p:cNvCxnSpPr>
          <p:nvPr/>
        </p:nvCxnSpPr>
        <p:spPr>
          <a:xfrm>
            <a:off x="7510082" y="2591673"/>
            <a:ext cx="0" cy="889462"/>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42" name="Oval 41">
            <a:extLst>
              <a:ext uri="{FF2B5EF4-FFF2-40B4-BE49-F238E27FC236}">
                <a16:creationId xmlns:a16="http://schemas.microsoft.com/office/drawing/2014/main" id="{47AD2BB5-0992-492C-A005-937160952ADE}"/>
              </a:ext>
            </a:extLst>
          </p:cNvPr>
          <p:cNvSpPr/>
          <p:nvPr/>
        </p:nvSpPr>
        <p:spPr>
          <a:xfrm>
            <a:off x="1319395" y="4337035"/>
            <a:ext cx="623134" cy="623134"/>
          </a:xfrm>
          <a:prstGeom prst="ellipse">
            <a:avLst/>
          </a:prstGeom>
          <a:solidFill>
            <a:srgbClr val="7BACD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D7E7E4C7-166C-4649-8CA7-009B962FA1F4}"/>
              </a:ext>
            </a:extLst>
          </p:cNvPr>
          <p:cNvSpPr/>
          <p:nvPr/>
        </p:nvSpPr>
        <p:spPr>
          <a:xfrm>
            <a:off x="3280938" y="2160406"/>
            <a:ext cx="623134" cy="623134"/>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C61DE072-827C-4AD6-A0C3-A25A50E37CA4}"/>
              </a:ext>
            </a:extLst>
          </p:cNvPr>
          <p:cNvSpPr/>
          <p:nvPr/>
        </p:nvSpPr>
        <p:spPr>
          <a:xfrm>
            <a:off x="5237375" y="4339935"/>
            <a:ext cx="623134" cy="623134"/>
          </a:xfrm>
          <a:prstGeom prst="ellipse">
            <a:avLst/>
          </a:prstGeom>
          <a:solidFill>
            <a:srgbClr val="52AA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DD25C3A-D55D-4516-8C73-E7EA3004E51C}"/>
              </a:ext>
            </a:extLst>
          </p:cNvPr>
          <p:cNvSpPr/>
          <p:nvPr/>
        </p:nvSpPr>
        <p:spPr>
          <a:xfrm>
            <a:off x="7198515" y="2160406"/>
            <a:ext cx="623134" cy="623134"/>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3" name="Graphic 52" descr="Users">
            <a:extLst>
              <a:ext uri="{FF2B5EF4-FFF2-40B4-BE49-F238E27FC236}">
                <a16:creationId xmlns:a16="http://schemas.microsoft.com/office/drawing/2014/main" id="{D6498BB4-9D67-472E-A565-54F29BDD06F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31489" y="2193380"/>
            <a:ext cx="557187" cy="557187"/>
          </a:xfrm>
          <a:prstGeom prst="rect">
            <a:avLst/>
          </a:prstGeom>
        </p:spPr>
      </p:pic>
      <p:pic>
        <p:nvPicPr>
          <p:cNvPr id="54" name="Graphic 53" descr="Users">
            <a:extLst>
              <a:ext uri="{FF2B5EF4-FFF2-40B4-BE49-F238E27FC236}">
                <a16:creationId xmlns:a16="http://schemas.microsoft.com/office/drawing/2014/main" id="{93FC1694-F259-42E9-AA47-D4DB15622F9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13912" y="2193380"/>
            <a:ext cx="557187" cy="557187"/>
          </a:xfrm>
          <a:prstGeom prst="rect">
            <a:avLst/>
          </a:prstGeom>
        </p:spPr>
      </p:pic>
      <p:pic>
        <p:nvPicPr>
          <p:cNvPr id="5" name="Graphic 4" descr="Bullseye">
            <a:extLst>
              <a:ext uri="{FF2B5EF4-FFF2-40B4-BE49-F238E27FC236}">
                <a16:creationId xmlns:a16="http://schemas.microsoft.com/office/drawing/2014/main" id="{CE7CBCD5-04F7-4575-B1BA-33CD56CE8D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65586" y="4368146"/>
            <a:ext cx="566713" cy="566713"/>
          </a:xfrm>
          <a:prstGeom prst="rect">
            <a:avLst/>
          </a:prstGeom>
        </p:spPr>
      </p:pic>
      <p:grpSp>
        <p:nvGrpSpPr>
          <p:cNvPr id="55" name="Group 705">
            <a:extLst>
              <a:ext uri="{FF2B5EF4-FFF2-40B4-BE49-F238E27FC236}">
                <a16:creationId xmlns:a16="http://schemas.microsoft.com/office/drawing/2014/main" id="{590FF148-8598-4E46-BC6F-86A044912064}"/>
              </a:ext>
            </a:extLst>
          </p:cNvPr>
          <p:cNvGrpSpPr/>
          <p:nvPr/>
        </p:nvGrpSpPr>
        <p:grpSpPr>
          <a:xfrm>
            <a:off x="1427783" y="4445423"/>
            <a:ext cx="406359" cy="406358"/>
            <a:chOff x="1530350" y="5030788"/>
            <a:chExt cx="357188" cy="357187"/>
          </a:xfrm>
          <a:solidFill>
            <a:schemeClr val="bg1"/>
          </a:solidFill>
          <a:effectLst/>
        </p:grpSpPr>
        <p:sp>
          <p:nvSpPr>
            <p:cNvPr id="56" name="Freeform 549">
              <a:extLst>
                <a:ext uri="{FF2B5EF4-FFF2-40B4-BE49-F238E27FC236}">
                  <a16:creationId xmlns:a16="http://schemas.microsoft.com/office/drawing/2014/main" id="{DE93E848-0701-429A-BC90-EC94A7EE2FCD}"/>
                </a:ext>
              </a:extLst>
            </p:cNvPr>
            <p:cNvSpPr>
              <a:spLocks/>
            </p:cNvSpPr>
            <p:nvPr/>
          </p:nvSpPr>
          <p:spPr bwMode="auto">
            <a:xfrm>
              <a:off x="1530350" y="5130800"/>
              <a:ext cx="260350" cy="257175"/>
            </a:xfrm>
            <a:custGeom>
              <a:avLst/>
              <a:gdLst/>
              <a:ahLst/>
              <a:cxnLst>
                <a:cxn ang="0">
                  <a:pos x="428" y="27"/>
                </a:cxn>
                <a:cxn ang="0">
                  <a:pos x="374" y="0"/>
                </a:cxn>
                <a:cxn ang="0">
                  <a:pos x="326" y="59"/>
                </a:cxn>
                <a:cxn ang="0">
                  <a:pos x="358" y="63"/>
                </a:cxn>
                <a:cxn ang="0">
                  <a:pos x="389" y="80"/>
                </a:cxn>
                <a:cxn ang="0">
                  <a:pos x="404" y="94"/>
                </a:cxn>
                <a:cxn ang="0">
                  <a:pos x="417" y="117"/>
                </a:cxn>
                <a:cxn ang="0">
                  <a:pos x="424" y="144"/>
                </a:cxn>
                <a:cxn ang="0">
                  <a:pos x="423" y="171"/>
                </a:cxn>
                <a:cxn ang="0">
                  <a:pos x="415" y="197"/>
                </a:cxn>
                <a:cxn ang="0">
                  <a:pos x="397" y="218"/>
                </a:cxn>
                <a:cxn ang="0">
                  <a:pos x="224" y="392"/>
                </a:cxn>
                <a:cxn ang="0">
                  <a:pos x="210" y="404"/>
                </a:cxn>
                <a:cxn ang="0">
                  <a:pos x="185" y="416"/>
                </a:cxn>
                <a:cxn ang="0">
                  <a:pos x="158" y="419"/>
                </a:cxn>
                <a:cxn ang="0">
                  <a:pos x="132" y="416"/>
                </a:cxn>
                <a:cxn ang="0">
                  <a:pos x="107" y="404"/>
                </a:cxn>
                <a:cxn ang="0">
                  <a:pos x="92" y="392"/>
                </a:cxn>
                <a:cxn ang="0">
                  <a:pos x="84" y="382"/>
                </a:cxn>
                <a:cxn ang="0">
                  <a:pos x="80" y="376"/>
                </a:cxn>
                <a:cxn ang="0">
                  <a:pos x="74" y="366"/>
                </a:cxn>
                <a:cxn ang="0">
                  <a:pos x="73" y="365"/>
                </a:cxn>
                <a:cxn ang="0">
                  <a:pos x="70" y="355"/>
                </a:cxn>
                <a:cxn ang="0">
                  <a:pos x="65" y="318"/>
                </a:cxn>
                <a:cxn ang="0">
                  <a:pos x="77" y="281"/>
                </a:cxn>
                <a:cxn ang="0">
                  <a:pos x="174" y="179"/>
                </a:cxn>
                <a:cxn ang="0">
                  <a:pos x="170" y="155"/>
                </a:cxn>
                <a:cxn ang="0">
                  <a:pos x="170" y="119"/>
                </a:cxn>
                <a:cxn ang="0">
                  <a:pos x="178" y="84"/>
                </a:cxn>
                <a:cxn ang="0">
                  <a:pos x="37" y="225"/>
                </a:cxn>
                <a:cxn ang="0">
                  <a:pos x="14" y="261"/>
                </a:cxn>
                <a:cxn ang="0">
                  <a:pos x="3" y="300"/>
                </a:cxn>
                <a:cxn ang="0">
                  <a:pos x="2" y="341"/>
                </a:cxn>
                <a:cxn ang="0">
                  <a:pos x="10" y="381"/>
                </a:cxn>
                <a:cxn ang="0">
                  <a:pos x="30" y="419"/>
                </a:cxn>
                <a:cxn ang="0">
                  <a:pos x="34" y="423"/>
                </a:cxn>
                <a:cxn ang="0">
                  <a:pos x="46" y="438"/>
                </a:cxn>
                <a:cxn ang="0">
                  <a:pos x="72" y="458"/>
                </a:cxn>
                <a:cxn ang="0">
                  <a:pos x="113" y="478"/>
                </a:cxn>
                <a:cxn ang="0">
                  <a:pos x="158" y="485"/>
                </a:cxn>
                <a:cxn ang="0">
                  <a:pos x="203" y="478"/>
                </a:cxn>
                <a:cxn ang="0">
                  <a:pos x="245" y="458"/>
                </a:cxn>
                <a:cxn ang="0">
                  <a:pos x="443" y="264"/>
                </a:cxn>
                <a:cxn ang="0">
                  <a:pos x="463" y="240"/>
                </a:cxn>
                <a:cxn ang="0">
                  <a:pos x="483" y="198"/>
                </a:cxn>
                <a:cxn ang="0">
                  <a:pos x="490" y="152"/>
                </a:cxn>
                <a:cxn ang="0">
                  <a:pos x="483" y="108"/>
                </a:cxn>
                <a:cxn ang="0">
                  <a:pos x="463" y="66"/>
                </a:cxn>
                <a:cxn ang="0">
                  <a:pos x="443" y="41"/>
                </a:cxn>
              </a:cxnLst>
              <a:rect l="0" t="0" r="r" b="b"/>
              <a:pathLst>
                <a:path w="490" h="485">
                  <a:moveTo>
                    <a:pt x="443" y="41"/>
                  </a:moveTo>
                  <a:lnTo>
                    <a:pt x="443" y="41"/>
                  </a:lnTo>
                  <a:lnTo>
                    <a:pt x="428" y="27"/>
                  </a:lnTo>
                  <a:lnTo>
                    <a:pt x="411" y="16"/>
                  </a:lnTo>
                  <a:lnTo>
                    <a:pt x="393" y="7"/>
                  </a:lnTo>
                  <a:lnTo>
                    <a:pt x="374" y="0"/>
                  </a:lnTo>
                  <a:lnTo>
                    <a:pt x="314" y="61"/>
                  </a:lnTo>
                  <a:lnTo>
                    <a:pt x="314" y="61"/>
                  </a:lnTo>
                  <a:lnTo>
                    <a:pt x="326" y="59"/>
                  </a:lnTo>
                  <a:lnTo>
                    <a:pt x="337" y="59"/>
                  </a:lnTo>
                  <a:lnTo>
                    <a:pt x="347" y="61"/>
                  </a:lnTo>
                  <a:lnTo>
                    <a:pt x="358" y="63"/>
                  </a:lnTo>
                  <a:lnTo>
                    <a:pt x="369" y="68"/>
                  </a:lnTo>
                  <a:lnTo>
                    <a:pt x="378" y="73"/>
                  </a:lnTo>
                  <a:lnTo>
                    <a:pt x="389" y="80"/>
                  </a:lnTo>
                  <a:lnTo>
                    <a:pt x="397" y="86"/>
                  </a:lnTo>
                  <a:lnTo>
                    <a:pt x="397" y="86"/>
                  </a:lnTo>
                  <a:lnTo>
                    <a:pt x="404" y="94"/>
                  </a:lnTo>
                  <a:lnTo>
                    <a:pt x="409" y="101"/>
                  </a:lnTo>
                  <a:lnTo>
                    <a:pt x="415" y="109"/>
                  </a:lnTo>
                  <a:lnTo>
                    <a:pt x="417" y="117"/>
                  </a:lnTo>
                  <a:lnTo>
                    <a:pt x="421" y="127"/>
                  </a:lnTo>
                  <a:lnTo>
                    <a:pt x="423" y="135"/>
                  </a:lnTo>
                  <a:lnTo>
                    <a:pt x="424" y="144"/>
                  </a:lnTo>
                  <a:lnTo>
                    <a:pt x="424" y="152"/>
                  </a:lnTo>
                  <a:lnTo>
                    <a:pt x="424" y="162"/>
                  </a:lnTo>
                  <a:lnTo>
                    <a:pt x="423" y="171"/>
                  </a:lnTo>
                  <a:lnTo>
                    <a:pt x="421" y="179"/>
                  </a:lnTo>
                  <a:lnTo>
                    <a:pt x="417" y="187"/>
                  </a:lnTo>
                  <a:lnTo>
                    <a:pt x="415" y="197"/>
                  </a:lnTo>
                  <a:lnTo>
                    <a:pt x="409" y="205"/>
                  </a:lnTo>
                  <a:lnTo>
                    <a:pt x="404" y="212"/>
                  </a:lnTo>
                  <a:lnTo>
                    <a:pt x="397" y="218"/>
                  </a:lnTo>
                  <a:lnTo>
                    <a:pt x="248" y="369"/>
                  </a:lnTo>
                  <a:lnTo>
                    <a:pt x="248" y="369"/>
                  </a:lnTo>
                  <a:lnTo>
                    <a:pt x="224" y="392"/>
                  </a:lnTo>
                  <a:lnTo>
                    <a:pt x="224" y="392"/>
                  </a:lnTo>
                  <a:lnTo>
                    <a:pt x="217" y="399"/>
                  </a:lnTo>
                  <a:lnTo>
                    <a:pt x="210" y="404"/>
                  </a:lnTo>
                  <a:lnTo>
                    <a:pt x="202" y="409"/>
                  </a:lnTo>
                  <a:lnTo>
                    <a:pt x="193" y="412"/>
                  </a:lnTo>
                  <a:lnTo>
                    <a:pt x="185" y="416"/>
                  </a:lnTo>
                  <a:lnTo>
                    <a:pt x="177" y="417"/>
                  </a:lnTo>
                  <a:lnTo>
                    <a:pt x="167" y="419"/>
                  </a:lnTo>
                  <a:lnTo>
                    <a:pt x="158" y="419"/>
                  </a:lnTo>
                  <a:lnTo>
                    <a:pt x="150" y="419"/>
                  </a:lnTo>
                  <a:lnTo>
                    <a:pt x="140" y="417"/>
                  </a:lnTo>
                  <a:lnTo>
                    <a:pt x="132" y="416"/>
                  </a:lnTo>
                  <a:lnTo>
                    <a:pt x="123" y="412"/>
                  </a:lnTo>
                  <a:lnTo>
                    <a:pt x="115" y="409"/>
                  </a:lnTo>
                  <a:lnTo>
                    <a:pt x="107" y="404"/>
                  </a:lnTo>
                  <a:lnTo>
                    <a:pt x="100" y="399"/>
                  </a:lnTo>
                  <a:lnTo>
                    <a:pt x="92" y="392"/>
                  </a:lnTo>
                  <a:lnTo>
                    <a:pt x="92" y="392"/>
                  </a:lnTo>
                  <a:lnTo>
                    <a:pt x="85" y="384"/>
                  </a:lnTo>
                  <a:lnTo>
                    <a:pt x="85" y="384"/>
                  </a:lnTo>
                  <a:lnTo>
                    <a:pt x="84" y="382"/>
                  </a:lnTo>
                  <a:lnTo>
                    <a:pt x="84" y="382"/>
                  </a:lnTo>
                  <a:lnTo>
                    <a:pt x="80" y="376"/>
                  </a:lnTo>
                  <a:lnTo>
                    <a:pt x="80" y="376"/>
                  </a:lnTo>
                  <a:lnTo>
                    <a:pt x="78" y="374"/>
                  </a:lnTo>
                  <a:lnTo>
                    <a:pt x="78" y="374"/>
                  </a:lnTo>
                  <a:lnTo>
                    <a:pt x="74" y="366"/>
                  </a:lnTo>
                  <a:lnTo>
                    <a:pt x="74" y="366"/>
                  </a:lnTo>
                  <a:lnTo>
                    <a:pt x="73" y="365"/>
                  </a:lnTo>
                  <a:lnTo>
                    <a:pt x="73" y="365"/>
                  </a:lnTo>
                  <a:lnTo>
                    <a:pt x="70" y="355"/>
                  </a:lnTo>
                  <a:lnTo>
                    <a:pt x="70" y="355"/>
                  </a:lnTo>
                  <a:lnTo>
                    <a:pt x="70" y="355"/>
                  </a:lnTo>
                  <a:lnTo>
                    <a:pt x="66" y="343"/>
                  </a:lnTo>
                  <a:lnTo>
                    <a:pt x="65" y="330"/>
                  </a:lnTo>
                  <a:lnTo>
                    <a:pt x="65" y="318"/>
                  </a:lnTo>
                  <a:lnTo>
                    <a:pt x="68" y="306"/>
                  </a:lnTo>
                  <a:lnTo>
                    <a:pt x="72" y="294"/>
                  </a:lnTo>
                  <a:lnTo>
                    <a:pt x="77" y="281"/>
                  </a:lnTo>
                  <a:lnTo>
                    <a:pt x="84" y="271"/>
                  </a:lnTo>
                  <a:lnTo>
                    <a:pt x="92" y="260"/>
                  </a:lnTo>
                  <a:lnTo>
                    <a:pt x="174" y="179"/>
                  </a:lnTo>
                  <a:lnTo>
                    <a:pt x="174" y="179"/>
                  </a:lnTo>
                  <a:lnTo>
                    <a:pt x="171" y="167"/>
                  </a:lnTo>
                  <a:lnTo>
                    <a:pt x="170" y="155"/>
                  </a:lnTo>
                  <a:lnTo>
                    <a:pt x="168" y="143"/>
                  </a:lnTo>
                  <a:lnTo>
                    <a:pt x="168" y="131"/>
                  </a:lnTo>
                  <a:lnTo>
                    <a:pt x="170" y="119"/>
                  </a:lnTo>
                  <a:lnTo>
                    <a:pt x="171" y="107"/>
                  </a:lnTo>
                  <a:lnTo>
                    <a:pt x="174" y="94"/>
                  </a:lnTo>
                  <a:lnTo>
                    <a:pt x="178" y="84"/>
                  </a:lnTo>
                  <a:lnTo>
                    <a:pt x="46" y="214"/>
                  </a:lnTo>
                  <a:lnTo>
                    <a:pt x="46" y="214"/>
                  </a:lnTo>
                  <a:lnTo>
                    <a:pt x="37" y="225"/>
                  </a:lnTo>
                  <a:lnTo>
                    <a:pt x="29" y="237"/>
                  </a:lnTo>
                  <a:lnTo>
                    <a:pt x="21" y="249"/>
                  </a:lnTo>
                  <a:lnTo>
                    <a:pt x="14" y="261"/>
                  </a:lnTo>
                  <a:lnTo>
                    <a:pt x="10" y="273"/>
                  </a:lnTo>
                  <a:lnTo>
                    <a:pt x="6" y="287"/>
                  </a:lnTo>
                  <a:lnTo>
                    <a:pt x="3" y="300"/>
                  </a:lnTo>
                  <a:lnTo>
                    <a:pt x="0" y="314"/>
                  </a:lnTo>
                  <a:lnTo>
                    <a:pt x="0" y="327"/>
                  </a:lnTo>
                  <a:lnTo>
                    <a:pt x="2" y="341"/>
                  </a:lnTo>
                  <a:lnTo>
                    <a:pt x="3" y="354"/>
                  </a:lnTo>
                  <a:lnTo>
                    <a:pt x="6" y="368"/>
                  </a:lnTo>
                  <a:lnTo>
                    <a:pt x="10" y="381"/>
                  </a:lnTo>
                  <a:lnTo>
                    <a:pt x="15" y="395"/>
                  </a:lnTo>
                  <a:lnTo>
                    <a:pt x="22" y="407"/>
                  </a:lnTo>
                  <a:lnTo>
                    <a:pt x="30" y="419"/>
                  </a:lnTo>
                  <a:lnTo>
                    <a:pt x="30" y="419"/>
                  </a:lnTo>
                  <a:lnTo>
                    <a:pt x="34" y="423"/>
                  </a:lnTo>
                  <a:lnTo>
                    <a:pt x="34" y="423"/>
                  </a:lnTo>
                  <a:lnTo>
                    <a:pt x="38" y="428"/>
                  </a:lnTo>
                  <a:lnTo>
                    <a:pt x="38" y="428"/>
                  </a:lnTo>
                  <a:lnTo>
                    <a:pt x="46" y="438"/>
                  </a:lnTo>
                  <a:lnTo>
                    <a:pt x="46" y="438"/>
                  </a:lnTo>
                  <a:lnTo>
                    <a:pt x="58" y="448"/>
                  </a:lnTo>
                  <a:lnTo>
                    <a:pt x="72" y="458"/>
                  </a:lnTo>
                  <a:lnTo>
                    <a:pt x="85" y="466"/>
                  </a:lnTo>
                  <a:lnTo>
                    <a:pt x="99" y="473"/>
                  </a:lnTo>
                  <a:lnTo>
                    <a:pt x="113" y="478"/>
                  </a:lnTo>
                  <a:lnTo>
                    <a:pt x="128" y="482"/>
                  </a:lnTo>
                  <a:lnTo>
                    <a:pt x="143" y="483"/>
                  </a:lnTo>
                  <a:lnTo>
                    <a:pt x="158" y="485"/>
                  </a:lnTo>
                  <a:lnTo>
                    <a:pt x="174" y="483"/>
                  </a:lnTo>
                  <a:lnTo>
                    <a:pt x="189" y="482"/>
                  </a:lnTo>
                  <a:lnTo>
                    <a:pt x="203" y="478"/>
                  </a:lnTo>
                  <a:lnTo>
                    <a:pt x="218" y="473"/>
                  </a:lnTo>
                  <a:lnTo>
                    <a:pt x="232" y="466"/>
                  </a:lnTo>
                  <a:lnTo>
                    <a:pt x="245" y="458"/>
                  </a:lnTo>
                  <a:lnTo>
                    <a:pt x="259" y="448"/>
                  </a:lnTo>
                  <a:lnTo>
                    <a:pt x="269" y="438"/>
                  </a:lnTo>
                  <a:lnTo>
                    <a:pt x="443" y="264"/>
                  </a:lnTo>
                  <a:lnTo>
                    <a:pt x="443" y="264"/>
                  </a:lnTo>
                  <a:lnTo>
                    <a:pt x="454" y="253"/>
                  </a:lnTo>
                  <a:lnTo>
                    <a:pt x="463" y="240"/>
                  </a:lnTo>
                  <a:lnTo>
                    <a:pt x="471" y="226"/>
                  </a:lnTo>
                  <a:lnTo>
                    <a:pt x="478" y="213"/>
                  </a:lnTo>
                  <a:lnTo>
                    <a:pt x="483" y="198"/>
                  </a:lnTo>
                  <a:lnTo>
                    <a:pt x="487" y="183"/>
                  </a:lnTo>
                  <a:lnTo>
                    <a:pt x="489" y="168"/>
                  </a:lnTo>
                  <a:lnTo>
                    <a:pt x="490" y="152"/>
                  </a:lnTo>
                  <a:lnTo>
                    <a:pt x="489" y="137"/>
                  </a:lnTo>
                  <a:lnTo>
                    <a:pt x="487" y="123"/>
                  </a:lnTo>
                  <a:lnTo>
                    <a:pt x="483" y="108"/>
                  </a:lnTo>
                  <a:lnTo>
                    <a:pt x="478" y="93"/>
                  </a:lnTo>
                  <a:lnTo>
                    <a:pt x="471" y="80"/>
                  </a:lnTo>
                  <a:lnTo>
                    <a:pt x="463" y="66"/>
                  </a:lnTo>
                  <a:lnTo>
                    <a:pt x="454" y="53"/>
                  </a:lnTo>
                  <a:lnTo>
                    <a:pt x="443" y="41"/>
                  </a:lnTo>
                  <a:lnTo>
                    <a:pt x="443" y="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550">
              <a:extLst>
                <a:ext uri="{FF2B5EF4-FFF2-40B4-BE49-F238E27FC236}">
                  <a16:creationId xmlns:a16="http://schemas.microsoft.com/office/drawing/2014/main" id="{65374E6C-D922-4BA8-84E4-5623C2A03B05}"/>
                </a:ext>
              </a:extLst>
            </p:cNvPr>
            <p:cNvSpPr>
              <a:spLocks/>
            </p:cNvSpPr>
            <p:nvPr/>
          </p:nvSpPr>
          <p:spPr bwMode="auto">
            <a:xfrm>
              <a:off x="1633538" y="5030788"/>
              <a:ext cx="254000" cy="249238"/>
            </a:xfrm>
            <a:custGeom>
              <a:avLst/>
              <a:gdLst/>
              <a:ahLst/>
              <a:cxnLst>
                <a:cxn ang="0">
                  <a:pos x="432" y="46"/>
                </a:cxn>
                <a:cxn ang="0">
                  <a:pos x="406" y="25"/>
                </a:cxn>
                <a:cxn ang="0">
                  <a:pos x="365" y="7"/>
                </a:cxn>
                <a:cxn ang="0">
                  <a:pos x="320" y="0"/>
                </a:cxn>
                <a:cxn ang="0">
                  <a:pos x="275" y="7"/>
                </a:cxn>
                <a:cxn ang="0">
                  <a:pos x="233" y="25"/>
                </a:cxn>
                <a:cxn ang="0">
                  <a:pos x="146" y="108"/>
                </a:cxn>
                <a:cxn ang="0">
                  <a:pos x="35" y="219"/>
                </a:cxn>
                <a:cxn ang="0">
                  <a:pos x="11" y="260"/>
                </a:cxn>
                <a:cxn ang="0">
                  <a:pos x="0" y="304"/>
                </a:cxn>
                <a:cxn ang="0">
                  <a:pos x="3" y="350"/>
                </a:cxn>
                <a:cxn ang="0">
                  <a:pos x="18" y="393"/>
                </a:cxn>
                <a:cxn ang="0">
                  <a:pos x="46" y="430"/>
                </a:cxn>
                <a:cxn ang="0">
                  <a:pos x="78" y="456"/>
                </a:cxn>
                <a:cxn ang="0">
                  <a:pos x="175" y="410"/>
                </a:cxn>
                <a:cxn ang="0">
                  <a:pos x="154" y="413"/>
                </a:cxn>
                <a:cxn ang="0">
                  <a:pos x="120" y="405"/>
                </a:cxn>
                <a:cxn ang="0">
                  <a:pos x="92" y="385"/>
                </a:cxn>
                <a:cxn ang="0">
                  <a:pos x="80" y="371"/>
                </a:cxn>
                <a:cxn ang="0">
                  <a:pos x="69" y="346"/>
                </a:cxn>
                <a:cxn ang="0">
                  <a:pos x="65" y="319"/>
                </a:cxn>
                <a:cxn ang="0">
                  <a:pos x="69" y="293"/>
                </a:cxn>
                <a:cxn ang="0">
                  <a:pos x="80" y="268"/>
                </a:cxn>
                <a:cxn ang="0">
                  <a:pos x="241" y="103"/>
                </a:cxn>
                <a:cxn ang="0">
                  <a:pos x="261" y="85"/>
                </a:cxn>
                <a:cxn ang="0">
                  <a:pos x="284" y="71"/>
                </a:cxn>
                <a:cxn ang="0">
                  <a:pos x="311" y="64"/>
                </a:cxn>
                <a:cxn ang="0">
                  <a:pos x="338" y="66"/>
                </a:cxn>
                <a:cxn ang="0">
                  <a:pos x="363" y="75"/>
                </a:cxn>
                <a:cxn ang="0">
                  <a:pos x="385" y="91"/>
                </a:cxn>
                <a:cxn ang="0">
                  <a:pos x="393" y="99"/>
                </a:cxn>
                <a:cxn ang="0">
                  <a:pos x="398" y="109"/>
                </a:cxn>
                <a:cxn ang="0">
                  <a:pos x="400" y="110"/>
                </a:cxn>
                <a:cxn ang="0">
                  <a:pos x="404" y="118"/>
                </a:cxn>
                <a:cxn ang="0">
                  <a:pos x="408" y="128"/>
                </a:cxn>
                <a:cxn ang="0">
                  <a:pos x="413" y="153"/>
                </a:cxn>
                <a:cxn ang="0">
                  <a:pos x="406" y="191"/>
                </a:cxn>
                <a:cxn ang="0">
                  <a:pos x="385" y="223"/>
                </a:cxn>
                <a:cxn ang="0">
                  <a:pos x="319" y="305"/>
                </a:cxn>
                <a:cxn ang="0">
                  <a:pos x="320" y="342"/>
                </a:cxn>
                <a:cxn ang="0">
                  <a:pos x="315" y="377"/>
                </a:cxn>
                <a:cxn ang="0">
                  <a:pos x="432" y="269"/>
                </a:cxn>
                <a:cxn ang="0">
                  <a:pos x="458" y="235"/>
                </a:cxn>
                <a:cxn ang="0">
                  <a:pos x="472" y="196"/>
                </a:cxn>
                <a:cxn ang="0">
                  <a:pos x="478" y="155"/>
                </a:cxn>
                <a:cxn ang="0">
                  <a:pos x="471" y="114"/>
                </a:cxn>
                <a:cxn ang="0">
                  <a:pos x="455" y="75"/>
                </a:cxn>
                <a:cxn ang="0">
                  <a:pos x="444" y="60"/>
                </a:cxn>
              </a:cxnLst>
              <a:rect l="0" t="0" r="r" b="b"/>
              <a:pathLst>
                <a:path w="478" h="471">
                  <a:moveTo>
                    <a:pt x="444" y="60"/>
                  </a:moveTo>
                  <a:lnTo>
                    <a:pt x="444" y="60"/>
                  </a:lnTo>
                  <a:lnTo>
                    <a:pt x="432" y="46"/>
                  </a:lnTo>
                  <a:lnTo>
                    <a:pt x="432" y="46"/>
                  </a:lnTo>
                  <a:lnTo>
                    <a:pt x="420" y="35"/>
                  </a:lnTo>
                  <a:lnTo>
                    <a:pt x="406" y="25"/>
                  </a:lnTo>
                  <a:lnTo>
                    <a:pt x="393" y="17"/>
                  </a:lnTo>
                  <a:lnTo>
                    <a:pt x="380" y="11"/>
                  </a:lnTo>
                  <a:lnTo>
                    <a:pt x="365" y="7"/>
                  </a:lnTo>
                  <a:lnTo>
                    <a:pt x="350" y="3"/>
                  </a:lnTo>
                  <a:lnTo>
                    <a:pt x="335" y="0"/>
                  </a:lnTo>
                  <a:lnTo>
                    <a:pt x="320" y="0"/>
                  </a:lnTo>
                  <a:lnTo>
                    <a:pt x="304" y="0"/>
                  </a:lnTo>
                  <a:lnTo>
                    <a:pt x="289" y="3"/>
                  </a:lnTo>
                  <a:lnTo>
                    <a:pt x="275" y="7"/>
                  </a:lnTo>
                  <a:lnTo>
                    <a:pt x="260" y="11"/>
                  </a:lnTo>
                  <a:lnTo>
                    <a:pt x="246" y="17"/>
                  </a:lnTo>
                  <a:lnTo>
                    <a:pt x="233" y="25"/>
                  </a:lnTo>
                  <a:lnTo>
                    <a:pt x="220" y="35"/>
                  </a:lnTo>
                  <a:lnTo>
                    <a:pt x="207" y="46"/>
                  </a:lnTo>
                  <a:lnTo>
                    <a:pt x="146" y="108"/>
                  </a:lnTo>
                  <a:lnTo>
                    <a:pt x="46" y="207"/>
                  </a:lnTo>
                  <a:lnTo>
                    <a:pt x="46" y="207"/>
                  </a:lnTo>
                  <a:lnTo>
                    <a:pt x="35" y="219"/>
                  </a:lnTo>
                  <a:lnTo>
                    <a:pt x="26" y="233"/>
                  </a:lnTo>
                  <a:lnTo>
                    <a:pt x="18" y="246"/>
                  </a:lnTo>
                  <a:lnTo>
                    <a:pt x="11" y="260"/>
                  </a:lnTo>
                  <a:lnTo>
                    <a:pt x="7" y="274"/>
                  </a:lnTo>
                  <a:lnTo>
                    <a:pt x="3" y="289"/>
                  </a:lnTo>
                  <a:lnTo>
                    <a:pt x="0" y="304"/>
                  </a:lnTo>
                  <a:lnTo>
                    <a:pt x="0" y="319"/>
                  </a:lnTo>
                  <a:lnTo>
                    <a:pt x="0" y="335"/>
                  </a:lnTo>
                  <a:lnTo>
                    <a:pt x="3" y="350"/>
                  </a:lnTo>
                  <a:lnTo>
                    <a:pt x="7" y="365"/>
                  </a:lnTo>
                  <a:lnTo>
                    <a:pt x="11" y="379"/>
                  </a:lnTo>
                  <a:lnTo>
                    <a:pt x="18" y="393"/>
                  </a:lnTo>
                  <a:lnTo>
                    <a:pt x="26" y="406"/>
                  </a:lnTo>
                  <a:lnTo>
                    <a:pt x="35" y="420"/>
                  </a:lnTo>
                  <a:lnTo>
                    <a:pt x="46" y="430"/>
                  </a:lnTo>
                  <a:lnTo>
                    <a:pt x="46" y="430"/>
                  </a:lnTo>
                  <a:lnTo>
                    <a:pt x="62" y="445"/>
                  </a:lnTo>
                  <a:lnTo>
                    <a:pt x="78" y="456"/>
                  </a:lnTo>
                  <a:lnTo>
                    <a:pt x="96" y="465"/>
                  </a:lnTo>
                  <a:lnTo>
                    <a:pt x="115" y="471"/>
                  </a:lnTo>
                  <a:lnTo>
                    <a:pt x="175" y="410"/>
                  </a:lnTo>
                  <a:lnTo>
                    <a:pt x="175" y="410"/>
                  </a:lnTo>
                  <a:lnTo>
                    <a:pt x="164" y="412"/>
                  </a:lnTo>
                  <a:lnTo>
                    <a:pt x="154" y="413"/>
                  </a:lnTo>
                  <a:lnTo>
                    <a:pt x="142" y="412"/>
                  </a:lnTo>
                  <a:lnTo>
                    <a:pt x="131" y="409"/>
                  </a:lnTo>
                  <a:lnTo>
                    <a:pt x="120" y="405"/>
                  </a:lnTo>
                  <a:lnTo>
                    <a:pt x="111" y="400"/>
                  </a:lnTo>
                  <a:lnTo>
                    <a:pt x="101" y="393"/>
                  </a:lnTo>
                  <a:lnTo>
                    <a:pt x="92" y="385"/>
                  </a:lnTo>
                  <a:lnTo>
                    <a:pt x="92" y="385"/>
                  </a:lnTo>
                  <a:lnTo>
                    <a:pt x="85" y="378"/>
                  </a:lnTo>
                  <a:lnTo>
                    <a:pt x="80" y="371"/>
                  </a:lnTo>
                  <a:lnTo>
                    <a:pt x="76" y="363"/>
                  </a:lnTo>
                  <a:lnTo>
                    <a:pt x="72" y="354"/>
                  </a:lnTo>
                  <a:lnTo>
                    <a:pt x="69" y="346"/>
                  </a:lnTo>
                  <a:lnTo>
                    <a:pt x="66" y="338"/>
                  </a:lnTo>
                  <a:lnTo>
                    <a:pt x="65" y="328"/>
                  </a:lnTo>
                  <a:lnTo>
                    <a:pt x="65" y="319"/>
                  </a:lnTo>
                  <a:lnTo>
                    <a:pt x="65" y="311"/>
                  </a:lnTo>
                  <a:lnTo>
                    <a:pt x="66" y="301"/>
                  </a:lnTo>
                  <a:lnTo>
                    <a:pt x="69" y="293"/>
                  </a:lnTo>
                  <a:lnTo>
                    <a:pt x="72" y="284"/>
                  </a:lnTo>
                  <a:lnTo>
                    <a:pt x="76" y="276"/>
                  </a:lnTo>
                  <a:lnTo>
                    <a:pt x="80" y="268"/>
                  </a:lnTo>
                  <a:lnTo>
                    <a:pt x="85" y="261"/>
                  </a:lnTo>
                  <a:lnTo>
                    <a:pt x="92" y="253"/>
                  </a:lnTo>
                  <a:lnTo>
                    <a:pt x="241" y="103"/>
                  </a:lnTo>
                  <a:lnTo>
                    <a:pt x="255" y="91"/>
                  </a:lnTo>
                  <a:lnTo>
                    <a:pt x="255" y="91"/>
                  </a:lnTo>
                  <a:lnTo>
                    <a:pt x="261" y="85"/>
                  </a:lnTo>
                  <a:lnTo>
                    <a:pt x="268" y="79"/>
                  </a:lnTo>
                  <a:lnTo>
                    <a:pt x="276" y="75"/>
                  </a:lnTo>
                  <a:lnTo>
                    <a:pt x="284" y="71"/>
                  </a:lnTo>
                  <a:lnTo>
                    <a:pt x="294" y="68"/>
                  </a:lnTo>
                  <a:lnTo>
                    <a:pt x="302" y="66"/>
                  </a:lnTo>
                  <a:lnTo>
                    <a:pt x="311" y="64"/>
                  </a:lnTo>
                  <a:lnTo>
                    <a:pt x="320" y="64"/>
                  </a:lnTo>
                  <a:lnTo>
                    <a:pt x="328" y="64"/>
                  </a:lnTo>
                  <a:lnTo>
                    <a:pt x="338" y="66"/>
                  </a:lnTo>
                  <a:lnTo>
                    <a:pt x="346" y="68"/>
                  </a:lnTo>
                  <a:lnTo>
                    <a:pt x="355" y="71"/>
                  </a:lnTo>
                  <a:lnTo>
                    <a:pt x="363" y="75"/>
                  </a:lnTo>
                  <a:lnTo>
                    <a:pt x="372" y="79"/>
                  </a:lnTo>
                  <a:lnTo>
                    <a:pt x="378" y="85"/>
                  </a:lnTo>
                  <a:lnTo>
                    <a:pt x="385" y="91"/>
                  </a:lnTo>
                  <a:lnTo>
                    <a:pt x="385" y="91"/>
                  </a:lnTo>
                  <a:lnTo>
                    <a:pt x="393" y="99"/>
                  </a:lnTo>
                  <a:lnTo>
                    <a:pt x="393" y="99"/>
                  </a:lnTo>
                  <a:lnTo>
                    <a:pt x="394" y="102"/>
                  </a:lnTo>
                  <a:lnTo>
                    <a:pt x="394" y="102"/>
                  </a:lnTo>
                  <a:lnTo>
                    <a:pt x="398" y="109"/>
                  </a:lnTo>
                  <a:lnTo>
                    <a:pt x="398" y="109"/>
                  </a:lnTo>
                  <a:lnTo>
                    <a:pt x="400" y="110"/>
                  </a:lnTo>
                  <a:lnTo>
                    <a:pt x="400" y="110"/>
                  </a:lnTo>
                  <a:lnTo>
                    <a:pt x="404" y="118"/>
                  </a:lnTo>
                  <a:lnTo>
                    <a:pt x="404" y="118"/>
                  </a:lnTo>
                  <a:lnTo>
                    <a:pt x="404" y="118"/>
                  </a:lnTo>
                  <a:lnTo>
                    <a:pt x="404" y="118"/>
                  </a:lnTo>
                  <a:lnTo>
                    <a:pt x="408" y="128"/>
                  </a:lnTo>
                  <a:lnTo>
                    <a:pt x="408" y="128"/>
                  </a:lnTo>
                  <a:lnTo>
                    <a:pt x="408" y="128"/>
                  </a:lnTo>
                  <a:lnTo>
                    <a:pt x="412" y="141"/>
                  </a:lnTo>
                  <a:lnTo>
                    <a:pt x="413" y="153"/>
                  </a:lnTo>
                  <a:lnTo>
                    <a:pt x="412" y="165"/>
                  </a:lnTo>
                  <a:lnTo>
                    <a:pt x="411" y="179"/>
                  </a:lnTo>
                  <a:lnTo>
                    <a:pt x="406" y="191"/>
                  </a:lnTo>
                  <a:lnTo>
                    <a:pt x="401" y="202"/>
                  </a:lnTo>
                  <a:lnTo>
                    <a:pt x="394" y="214"/>
                  </a:lnTo>
                  <a:lnTo>
                    <a:pt x="385" y="223"/>
                  </a:lnTo>
                  <a:lnTo>
                    <a:pt x="316" y="293"/>
                  </a:lnTo>
                  <a:lnTo>
                    <a:pt x="316" y="293"/>
                  </a:lnTo>
                  <a:lnTo>
                    <a:pt x="319" y="305"/>
                  </a:lnTo>
                  <a:lnTo>
                    <a:pt x="320" y="317"/>
                  </a:lnTo>
                  <a:lnTo>
                    <a:pt x="320" y="330"/>
                  </a:lnTo>
                  <a:lnTo>
                    <a:pt x="320" y="342"/>
                  </a:lnTo>
                  <a:lnTo>
                    <a:pt x="319" y="354"/>
                  </a:lnTo>
                  <a:lnTo>
                    <a:pt x="318" y="365"/>
                  </a:lnTo>
                  <a:lnTo>
                    <a:pt x="315" y="377"/>
                  </a:lnTo>
                  <a:lnTo>
                    <a:pt x="312" y="389"/>
                  </a:lnTo>
                  <a:lnTo>
                    <a:pt x="432" y="269"/>
                  </a:lnTo>
                  <a:lnTo>
                    <a:pt x="432" y="269"/>
                  </a:lnTo>
                  <a:lnTo>
                    <a:pt x="441" y="258"/>
                  </a:lnTo>
                  <a:lnTo>
                    <a:pt x="450" y="247"/>
                  </a:lnTo>
                  <a:lnTo>
                    <a:pt x="458" y="235"/>
                  </a:lnTo>
                  <a:lnTo>
                    <a:pt x="464" y="222"/>
                  </a:lnTo>
                  <a:lnTo>
                    <a:pt x="470" y="208"/>
                  </a:lnTo>
                  <a:lnTo>
                    <a:pt x="472" y="196"/>
                  </a:lnTo>
                  <a:lnTo>
                    <a:pt x="475" y="182"/>
                  </a:lnTo>
                  <a:lnTo>
                    <a:pt x="478" y="168"/>
                  </a:lnTo>
                  <a:lnTo>
                    <a:pt x="478" y="155"/>
                  </a:lnTo>
                  <a:lnTo>
                    <a:pt x="476" y="141"/>
                  </a:lnTo>
                  <a:lnTo>
                    <a:pt x="475" y="128"/>
                  </a:lnTo>
                  <a:lnTo>
                    <a:pt x="471" y="114"/>
                  </a:lnTo>
                  <a:lnTo>
                    <a:pt x="467" y="101"/>
                  </a:lnTo>
                  <a:lnTo>
                    <a:pt x="462" y="87"/>
                  </a:lnTo>
                  <a:lnTo>
                    <a:pt x="455" y="75"/>
                  </a:lnTo>
                  <a:lnTo>
                    <a:pt x="447" y="63"/>
                  </a:lnTo>
                  <a:lnTo>
                    <a:pt x="447" y="63"/>
                  </a:lnTo>
                  <a:lnTo>
                    <a:pt x="444" y="60"/>
                  </a:lnTo>
                  <a:lnTo>
                    <a:pt x="444"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720981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A1B85-1C32-4444-A809-4C2157200283}"/>
              </a:ext>
            </a:extLst>
          </p:cNvPr>
          <p:cNvSpPr>
            <a:spLocks noGrp="1"/>
          </p:cNvSpPr>
          <p:nvPr>
            <p:ph type="title"/>
          </p:nvPr>
        </p:nvSpPr>
        <p:spPr/>
        <p:txBody>
          <a:bodyPr/>
          <a:lstStyle/>
          <a:p>
            <a:r>
              <a:rPr lang="en-US" dirty="0"/>
              <a:t>What has been the impact so far of the T4TLA initiative?</a:t>
            </a:r>
          </a:p>
        </p:txBody>
      </p:sp>
      <p:sp>
        <p:nvSpPr>
          <p:cNvPr id="6" name="Text Placeholder 5">
            <a:extLst>
              <a:ext uri="{FF2B5EF4-FFF2-40B4-BE49-F238E27FC236}">
                <a16:creationId xmlns:a16="http://schemas.microsoft.com/office/drawing/2014/main" id="{08FEFFD9-EF81-468C-8237-30512952CED8}"/>
              </a:ext>
            </a:extLst>
          </p:cNvPr>
          <p:cNvSpPr>
            <a:spLocks noGrp="1"/>
          </p:cNvSpPr>
          <p:nvPr>
            <p:ph type="body" sz="quarter" idx="10"/>
          </p:nvPr>
        </p:nvSpPr>
        <p:spPr/>
        <p:txBody>
          <a:bodyPr/>
          <a:lstStyle/>
          <a:p>
            <a:r>
              <a:rPr lang="en-US" dirty="0"/>
              <a:t> </a:t>
            </a:r>
          </a:p>
        </p:txBody>
      </p:sp>
      <p:sp>
        <p:nvSpPr>
          <p:cNvPr id="4" name="Slide Number Placeholder 3">
            <a:extLst>
              <a:ext uri="{FF2B5EF4-FFF2-40B4-BE49-F238E27FC236}">
                <a16:creationId xmlns:a16="http://schemas.microsoft.com/office/drawing/2014/main" id="{B48504D9-0B5D-4D55-A51B-98F8FC542609}"/>
              </a:ext>
            </a:extLst>
          </p:cNvPr>
          <p:cNvSpPr>
            <a:spLocks noGrp="1"/>
          </p:cNvSpPr>
          <p:nvPr>
            <p:ph type="sldNum" sz="quarter" idx="13"/>
          </p:nvPr>
        </p:nvSpPr>
        <p:spPr/>
        <p:txBody>
          <a:bodyPr/>
          <a:lstStyle/>
          <a:p>
            <a:pPr>
              <a:defRPr/>
            </a:pPr>
            <a:fld id="{56FD89D5-32D1-48D5-8D80-120653F87CB5}" type="slidenum">
              <a:rPr lang="en-US" altLang="en-US" smtClean="0"/>
              <a:pPr>
                <a:defRPr/>
              </a:pPr>
              <a:t>13</a:t>
            </a:fld>
            <a:endParaRPr lang="en-US" altLang="en-US" dirty="0"/>
          </a:p>
        </p:txBody>
      </p:sp>
    </p:spTree>
    <p:extLst>
      <p:ext uri="{BB962C8B-B14F-4D97-AF65-F5344CB8AC3E}">
        <p14:creationId xmlns:p14="http://schemas.microsoft.com/office/powerpoint/2010/main" val="3688756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AF1C5B-8DE4-4CD7-9415-370C1DC6CCE3}"/>
              </a:ext>
            </a:extLst>
          </p:cNvPr>
          <p:cNvSpPr>
            <a:spLocks noGrp="1"/>
          </p:cNvSpPr>
          <p:nvPr>
            <p:ph type="title"/>
          </p:nvPr>
        </p:nvSpPr>
        <p:spPr>
          <a:xfrm>
            <a:off x="457200" y="571343"/>
            <a:ext cx="8229600" cy="1143000"/>
          </a:xfrm>
        </p:spPr>
        <p:txBody>
          <a:bodyPr/>
          <a:lstStyle/>
          <a:p>
            <a:r>
              <a:rPr lang="en-US" dirty="0"/>
              <a:t>What progress have T4TLA teams made in implementing strategies to improve retention?</a:t>
            </a:r>
          </a:p>
        </p:txBody>
      </p:sp>
      <p:sp>
        <p:nvSpPr>
          <p:cNvPr id="4" name="Slide Number Placeholder 3">
            <a:extLst>
              <a:ext uri="{FF2B5EF4-FFF2-40B4-BE49-F238E27FC236}">
                <a16:creationId xmlns:a16="http://schemas.microsoft.com/office/drawing/2014/main" id="{238003C2-7862-4A71-BB59-CFE62E98C659}"/>
              </a:ext>
            </a:extLst>
          </p:cNvPr>
          <p:cNvSpPr>
            <a:spLocks noGrp="1"/>
          </p:cNvSpPr>
          <p:nvPr>
            <p:ph type="sldNum" sz="quarter" idx="10"/>
          </p:nvPr>
        </p:nvSpPr>
        <p:spPr/>
        <p:txBody>
          <a:bodyPr/>
          <a:lstStyle/>
          <a:p>
            <a:pPr>
              <a:defRPr/>
            </a:pPr>
            <a:fld id="{56FD89D5-32D1-48D5-8D80-120653F87CB5}" type="slidenum">
              <a:rPr lang="en-US" altLang="en-US" smtClean="0"/>
              <a:pPr>
                <a:defRPr/>
              </a:pPr>
              <a:t>14</a:t>
            </a:fld>
            <a:endParaRPr lang="en-US" altLang="en-US" dirty="0"/>
          </a:p>
        </p:txBody>
      </p:sp>
      <p:pic>
        <p:nvPicPr>
          <p:cNvPr id="5" name="Picture 4">
            <a:hlinkClick r:id="rId3"/>
            <a:extLst>
              <a:ext uri="{FF2B5EF4-FFF2-40B4-BE49-F238E27FC236}">
                <a16:creationId xmlns:a16="http://schemas.microsoft.com/office/drawing/2014/main" id="{C5D5FD7D-191F-4EFD-B6C7-9A63F02866D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1500" y="2191603"/>
            <a:ext cx="8301939" cy="3796331"/>
          </a:xfrm>
          <a:prstGeom prst="rect">
            <a:avLst/>
          </a:prstGeom>
        </p:spPr>
      </p:pic>
    </p:spTree>
    <p:extLst>
      <p:ext uri="{BB962C8B-B14F-4D97-AF65-F5344CB8AC3E}">
        <p14:creationId xmlns:p14="http://schemas.microsoft.com/office/powerpoint/2010/main" val="3129473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6641E4-6475-4A73-A915-AD26ABDB6404}"/>
              </a:ext>
            </a:extLst>
          </p:cNvPr>
          <p:cNvSpPr>
            <a:spLocks noGrp="1"/>
          </p:cNvSpPr>
          <p:nvPr>
            <p:ph sz="half" idx="1"/>
          </p:nvPr>
        </p:nvSpPr>
        <p:spPr>
          <a:xfrm>
            <a:off x="571500" y="1695009"/>
            <a:ext cx="3112883" cy="4343400"/>
          </a:xfrm>
        </p:spPr>
        <p:txBody>
          <a:bodyPr>
            <a:normAutofit/>
          </a:bodyPr>
          <a:lstStyle/>
          <a:p>
            <a:pPr lvl="1"/>
            <a:r>
              <a:rPr lang="en-US" dirty="0"/>
              <a:t>Quarterly newsletters </a:t>
            </a:r>
          </a:p>
          <a:p>
            <a:pPr lvl="1"/>
            <a:r>
              <a:rPr lang="en-US" dirty="0"/>
              <a:t>Evidence of impact </a:t>
            </a:r>
          </a:p>
          <a:p>
            <a:pPr lvl="1"/>
            <a:r>
              <a:rPr lang="en-US" dirty="0"/>
              <a:t>Cross-center evaluations</a:t>
            </a:r>
          </a:p>
          <a:p>
            <a:pPr lvl="1"/>
            <a:r>
              <a:rPr lang="en-US" dirty="0"/>
              <a:t>The T4TLA</a:t>
            </a:r>
            <a:br>
              <a:rPr lang="en-US" dirty="0"/>
            </a:br>
            <a:r>
              <a:rPr lang="en-US" dirty="0"/>
              <a:t>story map and infographic</a:t>
            </a:r>
          </a:p>
        </p:txBody>
      </p:sp>
      <p:sp>
        <p:nvSpPr>
          <p:cNvPr id="3" name="Title 2">
            <a:extLst>
              <a:ext uri="{FF2B5EF4-FFF2-40B4-BE49-F238E27FC236}">
                <a16:creationId xmlns:a16="http://schemas.microsoft.com/office/drawing/2014/main" id="{DADFE77F-B5C4-4ADD-AE44-AE4F991D3021}"/>
              </a:ext>
            </a:extLst>
          </p:cNvPr>
          <p:cNvSpPr>
            <a:spLocks noGrp="1"/>
          </p:cNvSpPr>
          <p:nvPr>
            <p:ph type="title"/>
          </p:nvPr>
        </p:nvSpPr>
        <p:spPr>
          <a:xfrm>
            <a:off x="571500" y="274638"/>
            <a:ext cx="8229600" cy="1143000"/>
          </a:xfrm>
        </p:spPr>
        <p:txBody>
          <a:bodyPr/>
          <a:lstStyle/>
          <a:p>
            <a:r>
              <a:rPr lang="en-US" dirty="0"/>
              <a:t>Telling the Story</a:t>
            </a:r>
          </a:p>
        </p:txBody>
      </p:sp>
      <p:sp>
        <p:nvSpPr>
          <p:cNvPr id="4" name="Slide Number Placeholder 3">
            <a:extLst>
              <a:ext uri="{FF2B5EF4-FFF2-40B4-BE49-F238E27FC236}">
                <a16:creationId xmlns:a16="http://schemas.microsoft.com/office/drawing/2014/main" id="{F14CEE55-6A2E-49BC-9B7E-921EE15BA4C3}"/>
              </a:ext>
            </a:extLst>
          </p:cNvPr>
          <p:cNvSpPr>
            <a:spLocks noGrp="1"/>
          </p:cNvSpPr>
          <p:nvPr>
            <p:ph type="sldNum" sz="quarter" idx="10"/>
          </p:nvPr>
        </p:nvSpPr>
        <p:spPr/>
        <p:txBody>
          <a:bodyPr/>
          <a:lstStyle/>
          <a:p>
            <a:pPr>
              <a:defRPr/>
            </a:pPr>
            <a:fld id="{56FD89D5-32D1-48D5-8D80-120653F87CB5}" type="slidenum">
              <a:rPr lang="en-US" altLang="en-US" smtClean="0"/>
              <a:pPr>
                <a:defRPr/>
              </a:pPr>
              <a:t>15</a:t>
            </a:fld>
            <a:endParaRPr lang="en-US" altLang="en-US" dirty="0"/>
          </a:p>
        </p:txBody>
      </p:sp>
      <p:pic>
        <p:nvPicPr>
          <p:cNvPr id="6" name="Picture 5">
            <a:extLst>
              <a:ext uri="{FF2B5EF4-FFF2-40B4-BE49-F238E27FC236}">
                <a16:creationId xmlns:a16="http://schemas.microsoft.com/office/drawing/2014/main" id="{A5DC46FC-152B-433D-A96F-A7CB8D06E8D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363660">
            <a:off x="5718377" y="938589"/>
            <a:ext cx="2925048" cy="2238375"/>
          </a:xfrm>
          <a:prstGeom prst="rect">
            <a:avLst/>
          </a:prstGeom>
          <a:ln>
            <a:solidFill>
              <a:schemeClr val="accent3"/>
            </a:solidFill>
          </a:ln>
          <a:effectLst>
            <a:outerShdw blurRad="50800" dist="38100" algn="l" rotWithShape="0">
              <a:prstClr val="black">
                <a:alpha val="40000"/>
              </a:prstClr>
            </a:outerShdw>
          </a:effectLst>
        </p:spPr>
      </p:pic>
      <p:pic>
        <p:nvPicPr>
          <p:cNvPr id="7" name="Picture 6">
            <a:extLst>
              <a:ext uri="{FF2B5EF4-FFF2-40B4-BE49-F238E27FC236}">
                <a16:creationId xmlns:a16="http://schemas.microsoft.com/office/drawing/2014/main" id="{DE475560-BA25-4DB1-9344-F8E540F2C87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510169">
            <a:off x="3659464" y="862778"/>
            <a:ext cx="2971799" cy="2443162"/>
          </a:xfrm>
          <a:prstGeom prst="rect">
            <a:avLst/>
          </a:prstGeom>
          <a:ln>
            <a:solidFill>
              <a:schemeClr val="accent3"/>
            </a:solidFill>
          </a:ln>
          <a:effectLst>
            <a:outerShdw blurRad="50800" dist="38100" algn="l" rotWithShape="0">
              <a:prstClr val="black">
                <a:alpha val="40000"/>
              </a:prstClr>
            </a:outerShdw>
          </a:effectLst>
        </p:spPr>
      </p:pic>
      <p:pic>
        <p:nvPicPr>
          <p:cNvPr id="8" name="Picture 7">
            <a:hlinkClick r:id="rId5"/>
            <a:extLst>
              <a:ext uri="{FF2B5EF4-FFF2-40B4-BE49-F238E27FC236}">
                <a16:creationId xmlns:a16="http://schemas.microsoft.com/office/drawing/2014/main" id="{F55C069C-9F0D-43A5-8061-A7CD97B25E1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918022" y="3429000"/>
            <a:ext cx="4368183" cy="2842531"/>
          </a:xfrm>
          <a:prstGeom prst="rect">
            <a:avLst/>
          </a:prstGeom>
          <a:ln>
            <a:solidFill>
              <a:schemeClr val="accent3"/>
            </a:solidFill>
          </a:ln>
          <a:effectLst>
            <a:outerShdw blurRad="50800" dist="38100" algn="l" rotWithShape="0">
              <a:prstClr val="black">
                <a:alpha val="40000"/>
              </a:prstClr>
            </a:outerShdw>
          </a:effectLst>
        </p:spPr>
      </p:pic>
    </p:spTree>
    <p:extLst>
      <p:ext uri="{BB962C8B-B14F-4D97-AF65-F5344CB8AC3E}">
        <p14:creationId xmlns:p14="http://schemas.microsoft.com/office/powerpoint/2010/main" val="1363944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A1B85-1C32-4444-A809-4C2157200283}"/>
              </a:ext>
            </a:extLst>
          </p:cNvPr>
          <p:cNvSpPr>
            <a:spLocks noGrp="1"/>
          </p:cNvSpPr>
          <p:nvPr>
            <p:ph type="title"/>
          </p:nvPr>
        </p:nvSpPr>
        <p:spPr>
          <a:xfrm>
            <a:off x="457200" y="2118585"/>
            <a:ext cx="8229600" cy="1143000"/>
          </a:xfrm>
        </p:spPr>
        <p:txBody>
          <a:bodyPr/>
          <a:lstStyle/>
          <a:p>
            <a:r>
              <a:rPr lang="en-US" dirty="0"/>
              <a:t>What are the roles and expectations of T4TLA teams and supporting organizations?</a:t>
            </a:r>
          </a:p>
        </p:txBody>
      </p:sp>
      <p:sp>
        <p:nvSpPr>
          <p:cNvPr id="6" name="Text Placeholder 5">
            <a:extLst>
              <a:ext uri="{FF2B5EF4-FFF2-40B4-BE49-F238E27FC236}">
                <a16:creationId xmlns:a16="http://schemas.microsoft.com/office/drawing/2014/main" id="{08FEFFD9-EF81-468C-8237-30512952CED8}"/>
              </a:ext>
            </a:extLst>
          </p:cNvPr>
          <p:cNvSpPr>
            <a:spLocks noGrp="1"/>
          </p:cNvSpPr>
          <p:nvPr>
            <p:ph type="body" sz="quarter" idx="10"/>
          </p:nvPr>
        </p:nvSpPr>
        <p:spPr/>
        <p:txBody>
          <a:bodyPr/>
          <a:lstStyle/>
          <a:p>
            <a:r>
              <a:rPr lang="en-US" dirty="0"/>
              <a:t> </a:t>
            </a:r>
          </a:p>
        </p:txBody>
      </p:sp>
      <p:sp>
        <p:nvSpPr>
          <p:cNvPr id="4" name="Slide Number Placeholder 3">
            <a:extLst>
              <a:ext uri="{FF2B5EF4-FFF2-40B4-BE49-F238E27FC236}">
                <a16:creationId xmlns:a16="http://schemas.microsoft.com/office/drawing/2014/main" id="{B48504D9-0B5D-4D55-A51B-98F8FC542609}"/>
              </a:ext>
            </a:extLst>
          </p:cNvPr>
          <p:cNvSpPr>
            <a:spLocks noGrp="1"/>
          </p:cNvSpPr>
          <p:nvPr>
            <p:ph type="sldNum" sz="quarter" idx="13"/>
          </p:nvPr>
        </p:nvSpPr>
        <p:spPr/>
        <p:txBody>
          <a:bodyPr/>
          <a:lstStyle/>
          <a:p>
            <a:pPr>
              <a:defRPr/>
            </a:pPr>
            <a:fld id="{56FD89D5-32D1-48D5-8D80-120653F87CB5}" type="slidenum">
              <a:rPr lang="en-US" altLang="en-US" smtClean="0"/>
              <a:pPr>
                <a:defRPr/>
              </a:pPr>
              <a:t>16</a:t>
            </a:fld>
            <a:endParaRPr lang="en-US" altLang="en-US" dirty="0"/>
          </a:p>
        </p:txBody>
      </p:sp>
    </p:spTree>
    <p:extLst>
      <p:ext uri="{BB962C8B-B14F-4D97-AF65-F5344CB8AC3E}">
        <p14:creationId xmlns:p14="http://schemas.microsoft.com/office/powerpoint/2010/main" val="1284172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a:t>T4TLA Cohort Today:</a:t>
            </a:r>
            <a:br>
              <a:rPr lang="en-US" altLang="en-US" dirty="0"/>
            </a:br>
            <a:r>
              <a:rPr lang="en-US" altLang="en-US" dirty="0"/>
              <a:t>7 States and 15 Districts</a:t>
            </a:r>
            <a:br>
              <a:rPr lang="en-US" altLang="en-US" dirty="0"/>
            </a:br>
            <a:endParaRPr lang="en-US" altLang="en-US" dirty="0"/>
          </a:p>
        </p:txBody>
      </p:sp>
      <p:sp>
        <p:nvSpPr>
          <p:cNvPr id="2867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12E9A69-3AE5-48C0-B967-0B3988EC5702}" type="slidenum">
              <a:rPr lang="en-US" altLang="en-US" smtClean="0">
                <a:solidFill>
                  <a:srgbClr val="7F7F7F"/>
                </a:solidFill>
              </a:rPr>
              <a:pPr/>
              <a:t>17</a:t>
            </a:fld>
            <a:endParaRPr lang="en-US" altLang="en-US" dirty="0">
              <a:solidFill>
                <a:srgbClr val="7F7F7F"/>
              </a:solidFill>
            </a:endParaRPr>
          </a:p>
        </p:txBody>
      </p:sp>
      <p:sp>
        <p:nvSpPr>
          <p:cNvPr id="13" name="Rectangle 12"/>
          <p:cNvSpPr/>
          <p:nvPr/>
        </p:nvSpPr>
        <p:spPr>
          <a:xfrm>
            <a:off x="620388" y="1417637"/>
            <a:ext cx="1964770" cy="4160520"/>
          </a:xfrm>
          <a:prstGeom prst="rect">
            <a:avLst/>
          </a:prstGeom>
          <a:solidFill>
            <a:schemeClr val="accent2">
              <a:alpha val="54000"/>
            </a:schemeClr>
          </a:solidFill>
          <a:ln w="25400">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b="1" dirty="0">
                <a:solidFill>
                  <a:srgbClr val="103C9C"/>
                </a:solidFill>
              </a:rPr>
              <a:t>Southeast CC</a:t>
            </a:r>
          </a:p>
        </p:txBody>
      </p:sp>
      <p:sp>
        <p:nvSpPr>
          <p:cNvPr id="18" name="Rectangle 17"/>
          <p:cNvSpPr/>
          <p:nvPr/>
        </p:nvSpPr>
        <p:spPr>
          <a:xfrm>
            <a:off x="680059" y="2095829"/>
            <a:ext cx="859536" cy="26025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GA</a:t>
            </a:r>
          </a:p>
        </p:txBody>
      </p:sp>
      <p:sp>
        <p:nvSpPr>
          <p:cNvPr id="7" name="Rectangle 6"/>
          <p:cNvSpPr/>
          <p:nvPr/>
        </p:nvSpPr>
        <p:spPr>
          <a:xfrm>
            <a:off x="680059" y="2420156"/>
            <a:ext cx="859536" cy="600438"/>
          </a:xfrm>
          <a:prstGeom prst="rect">
            <a:avLst/>
          </a:prstGeom>
          <a:solidFill>
            <a:schemeClr val="accent4">
              <a:lumMod val="90000"/>
            </a:schemeClr>
          </a:solidFill>
          <a:ln>
            <a:noFill/>
          </a:ln>
        </p:spPr>
        <p:style>
          <a:lnRef idx="1">
            <a:schemeClr val="accent1"/>
          </a:lnRef>
          <a:fillRef idx="3">
            <a:schemeClr val="accent1"/>
          </a:fillRef>
          <a:effectRef idx="2">
            <a:schemeClr val="accent1"/>
          </a:effectRef>
          <a:fontRef idx="minor">
            <a:schemeClr val="lt1"/>
          </a:fontRef>
        </p:style>
        <p:txBody>
          <a:bodyPr wrap="square" lIns="0" rIns="0" rtlCol="0" anchor="ctr" anchorCtr="0"/>
          <a:lstStyle/>
          <a:p>
            <a:pPr algn="ctr"/>
            <a:r>
              <a:rPr lang="en-US" sz="1200" dirty="0">
                <a:solidFill>
                  <a:schemeClr val="tx1"/>
                </a:solidFill>
              </a:rPr>
              <a:t>Dougherty</a:t>
            </a:r>
          </a:p>
        </p:txBody>
      </p:sp>
      <p:sp>
        <p:nvSpPr>
          <p:cNvPr id="19" name="Rectangle 18"/>
          <p:cNvSpPr/>
          <p:nvPr/>
        </p:nvSpPr>
        <p:spPr>
          <a:xfrm>
            <a:off x="1579767" y="2092954"/>
            <a:ext cx="859536" cy="26600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MS</a:t>
            </a:r>
          </a:p>
        </p:txBody>
      </p:sp>
      <p:sp>
        <p:nvSpPr>
          <p:cNvPr id="27" name="Rectangle 26"/>
          <p:cNvSpPr/>
          <p:nvPr/>
        </p:nvSpPr>
        <p:spPr>
          <a:xfrm>
            <a:off x="1579767" y="2420156"/>
            <a:ext cx="859536" cy="606491"/>
          </a:xfrm>
          <a:prstGeom prst="rect">
            <a:avLst/>
          </a:prstGeom>
          <a:solidFill>
            <a:schemeClr val="accent4">
              <a:lumMod val="90000"/>
            </a:schemeClr>
          </a:solidFill>
          <a:ln>
            <a:noFill/>
          </a:ln>
        </p:spPr>
        <p:style>
          <a:lnRef idx="1">
            <a:schemeClr val="accent1"/>
          </a:lnRef>
          <a:fillRef idx="3">
            <a:schemeClr val="accent1"/>
          </a:fillRef>
          <a:effectRef idx="2">
            <a:schemeClr val="accent1"/>
          </a:effectRef>
          <a:fontRef idx="minor">
            <a:schemeClr val="lt1"/>
          </a:fontRef>
        </p:style>
        <p:txBody>
          <a:bodyPr wrap="square" lIns="0" rIns="0" rtlCol="0" anchor="ctr" anchorCtr="0"/>
          <a:lstStyle/>
          <a:p>
            <a:pPr algn="ctr"/>
            <a:r>
              <a:rPr lang="en-US" sz="1200" dirty="0">
                <a:solidFill>
                  <a:schemeClr val="tx1"/>
                </a:solidFill>
              </a:rPr>
              <a:t>Clarksdale</a:t>
            </a:r>
          </a:p>
        </p:txBody>
      </p:sp>
      <p:sp>
        <p:nvSpPr>
          <p:cNvPr id="28" name="Rectangle 27"/>
          <p:cNvSpPr/>
          <p:nvPr/>
        </p:nvSpPr>
        <p:spPr>
          <a:xfrm>
            <a:off x="1579767" y="3075621"/>
            <a:ext cx="859536" cy="549229"/>
          </a:xfrm>
          <a:prstGeom prst="rect">
            <a:avLst/>
          </a:prstGeom>
          <a:solidFill>
            <a:schemeClr val="accent4">
              <a:lumMod val="90000"/>
            </a:schemeClr>
          </a:solidFill>
          <a:ln>
            <a:noFill/>
          </a:ln>
        </p:spPr>
        <p:style>
          <a:lnRef idx="1">
            <a:schemeClr val="accent1"/>
          </a:lnRef>
          <a:fillRef idx="3">
            <a:schemeClr val="accent1"/>
          </a:fillRef>
          <a:effectRef idx="2">
            <a:schemeClr val="accent1"/>
          </a:effectRef>
          <a:fontRef idx="minor">
            <a:schemeClr val="lt1"/>
          </a:fontRef>
        </p:style>
        <p:txBody>
          <a:bodyPr wrap="square" lIns="0" rIns="0" rtlCol="0" anchor="ctr" anchorCtr="0"/>
          <a:lstStyle/>
          <a:p>
            <a:pPr algn="ctr"/>
            <a:r>
              <a:rPr lang="en-US" sz="1200" dirty="0">
                <a:solidFill>
                  <a:schemeClr val="tx1"/>
                </a:solidFill>
              </a:rPr>
              <a:t>Yazoo</a:t>
            </a:r>
          </a:p>
        </p:txBody>
      </p:sp>
      <p:sp>
        <p:nvSpPr>
          <p:cNvPr id="22" name="Rectangle 21"/>
          <p:cNvSpPr/>
          <p:nvPr/>
        </p:nvSpPr>
        <p:spPr>
          <a:xfrm>
            <a:off x="2656236" y="1417637"/>
            <a:ext cx="1303849" cy="4160520"/>
          </a:xfrm>
          <a:prstGeom prst="rect">
            <a:avLst/>
          </a:prstGeom>
          <a:solidFill>
            <a:schemeClr val="accent2">
              <a:alpha val="54000"/>
            </a:schemeClr>
          </a:solidFill>
          <a:ln w="25400">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b="1" dirty="0">
                <a:solidFill>
                  <a:srgbClr val="103C9C"/>
                </a:solidFill>
              </a:rPr>
              <a:t>Northeast CC</a:t>
            </a:r>
          </a:p>
        </p:txBody>
      </p:sp>
      <p:sp>
        <p:nvSpPr>
          <p:cNvPr id="23" name="Rectangle 22"/>
          <p:cNvSpPr/>
          <p:nvPr/>
        </p:nvSpPr>
        <p:spPr>
          <a:xfrm>
            <a:off x="2861440" y="2095829"/>
            <a:ext cx="859536" cy="26025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RI</a:t>
            </a:r>
          </a:p>
        </p:txBody>
      </p:sp>
      <p:sp>
        <p:nvSpPr>
          <p:cNvPr id="29" name="Rectangle 28"/>
          <p:cNvSpPr/>
          <p:nvPr/>
        </p:nvSpPr>
        <p:spPr>
          <a:xfrm>
            <a:off x="2861440" y="2420156"/>
            <a:ext cx="859536" cy="627957"/>
          </a:xfrm>
          <a:prstGeom prst="rect">
            <a:avLst/>
          </a:prstGeom>
          <a:solidFill>
            <a:schemeClr val="accent4">
              <a:lumMod val="90000"/>
            </a:schemeClr>
          </a:solidFill>
          <a:ln>
            <a:noFill/>
          </a:ln>
        </p:spPr>
        <p:style>
          <a:lnRef idx="1">
            <a:schemeClr val="accent1"/>
          </a:lnRef>
          <a:fillRef idx="3">
            <a:schemeClr val="accent1"/>
          </a:fillRef>
          <a:effectRef idx="2">
            <a:schemeClr val="accent1"/>
          </a:effectRef>
          <a:fontRef idx="minor">
            <a:schemeClr val="lt1"/>
          </a:fontRef>
        </p:style>
        <p:txBody>
          <a:bodyPr wrap="square" lIns="0" rIns="0" rtlCol="0" anchor="ctr" anchorCtr="0"/>
          <a:lstStyle/>
          <a:p>
            <a:pPr algn="ctr"/>
            <a:r>
              <a:rPr lang="en-US" sz="1200" dirty="0">
                <a:solidFill>
                  <a:schemeClr val="tx1"/>
                </a:solidFill>
              </a:rPr>
              <a:t>Central </a:t>
            </a:r>
            <a:br>
              <a:rPr lang="en-US" sz="1200" dirty="0">
                <a:solidFill>
                  <a:schemeClr val="tx1"/>
                </a:solidFill>
              </a:rPr>
            </a:br>
            <a:r>
              <a:rPr lang="en-US" sz="1200" dirty="0">
                <a:solidFill>
                  <a:schemeClr val="tx1"/>
                </a:solidFill>
              </a:rPr>
              <a:t>Falls</a:t>
            </a:r>
          </a:p>
        </p:txBody>
      </p:sp>
      <p:sp>
        <p:nvSpPr>
          <p:cNvPr id="3" name="Rectangle 2"/>
          <p:cNvSpPr/>
          <p:nvPr/>
        </p:nvSpPr>
        <p:spPr>
          <a:xfrm>
            <a:off x="4031162" y="1417637"/>
            <a:ext cx="1299176" cy="4160520"/>
          </a:xfrm>
          <a:prstGeom prst="rect">
            <a:avLst/>
          </a:prstGeom>
          <a:solidFill>
            <a:schemeClr val="accent2">
              <a:alpha val="54000"/>
            </a:schemeClr>
          </a:solidFill>
          <a:ln w="25400">
            <a:noFill/>
          </a:ln>
        </p:spPr>
        <p:style>
          <a:lnRef idx="1">
            <a:schemeClr val="accent1"/>
          </a:lnRef>
          <a:fillRef idx="3">
            <a:schemeClr val="accent1"/>
          </a:fillRef>
          <a:effectRef idx="2">
            <a:schemeClr val="accent1"/>
          </a:effectRef>
          <a:fontRef idx="minor">
            <a:schemeClr val="lt1"/>
          </a:fontRef>
        </p:style>
        <p:txBody>
          <a:bodyPr lIns="0" rIns="0" rtlCol="0" anchor="t" anchorCtr="0"/>
          <a:lstStyle/>
          <a:p>
            <a:pPr algn="ctr"/>
            <a:r>
              <a:rPr lang="en-US" b="1" dirty="0">
                <a:solidFill>
                  <a:srgbClr val="103C9C"/>
                </a:solidFill>
              </a:rPr>
              <a:t>Great Lakes CC</a:t>
            </a:r>
          </a:p>
        </p:txBody>
      </p:sp>
      <p:sp>
        <p:nvSpPr>
          <p:cNvPr id="4" name="Rectangle 3"/>
          <p:cNvSpPr/>
          <p:nvPr/>
        </p:nvSpPr>
        <p:spPr>
          <a:xfrm>
            <a:off x="4273688" y="2095829"/>
            <a:ext cx="859536" cy="26025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IN</a:t>
            </a:r>
          </a:p>
        </p:txBody>
      </p:sp>
      <p:sp>
        <p:nvSpPr>
          <p:cNvPr id="33" name="Rectangle 32"/>
          <p:cNvSpPr/>
          <p:nvPr/>
        </p:nvSpPr>
        <p:spPr>
          <a:xfrm>
            <a:off x="4273688" y="2420156"/>
            <a:ext cx="859536" cy="606491"/>
          </a:xfrm>
          <a:prstGeom prst="rect">
            <a:avLst/>
          </a:prstGeom>
          <a:solidFill>
            <a:schemeClr val="accent4">
              <a:lumMod val="90000"/>
            </a:schemeClr>
          </a:solidFill>
          <a:ln>
            <a:noFill/>
          </a:ln>
        </p:spPr>
        <p:style>
          <a:lnRef idx="1">
            <a:schemeClr val="accent1"/>
          </a:lnRef>
          <a:fillRef idx="3">
            <a:schemeClr val="accent1"/>
          </a:fillRef>
          <a:effectRef idx="2">
            <a:schemeClr val="accent1"/>
          </a:effectRef>
          <a:fontRef idx="minor">
            <a:schemeClr val="lt1"/>
          </a:fontRef>
        </p:style>
        <p:txBody>
          <a:bodyPr wrap="square" lIns="0" rIns="0" rtlCol="0" anchor="ctr" anchorCtr="0"/>
          <a:lstStyle/>
          <a:p>
            <a:pPr algn="ctr"/>
            <a:r>
              <a:rPr lang="en-US" sz="1200" dirty="0">
                <a:solidFill>
                  <a:schemeClr val="tx1"/>
                </a:solidFill>
              </a:rPr>
              <a:t>Kokomo</a:t>
            </a:r>
          </a:p>
        </p:txBody>
      </p:sp>
      <p:sp>
        <p:nvSpPr>
          <p:cNvPr id="10" name="Rectangle 9"/>
          <p:cNvSpPr/>
          <p:nvPr/>
        </p:nvSpPr>
        <p:spPr>
          <a:xfrm>
            <a:off x="5401415" y="1417637"/>
            <a:ext cx="1354961" cy="4160520"/>
          </a:xfrm>
          <a:prstGeom prst="rect">
            <a:avLst/>
          </a:prstGeom>
          <a:solidFill>
            <a:schemeClr val="accent2">
              <a:alpha val="54000"/>
            </a:schemeClr>
          </a:solidFill>
          <a:ln w="25400">
            <a:noFill/>
          </a:ln>
        </p:spPr>
        <p:style>
          <a:lnRef idx="1">
            <a:schemeClr val="accent1"/>
          </a:lnRef>
          <a:fillRef idx="3">
            <a:schemeClr val="accent1"/>
          </a:fillRef>
          <a:effectRef idx="2">
            <a:schemeClr val="accent1"/>
          </a:effectRef>
          <a:fontRef idx="minor">
            <a:schemeClr val="lt1"/>
          </a:fontRef>
        </p:style>
        <p:txBody>
          <a:bodyPr lIns="0" rIns="0" rtlCol="0" anchor="t" anchorCtr="0"/>
          <a:lstStyle/>
          <a:p>
            <a:pPr algn="ctr"/>
            <a:r>
              <a:rPr lang="en-US" b="1" dirty="0">
                <a:solidFill>
                  <a:srgbClr val="103C9C"/>
                </a:solidFill>
              </a:rPr>
              <a:t>Mid-Atlantic CC</a:t>
            </a:r>
          </a:p>
        </p:txBody>
      </p:sp>
      <p:sp>
        <p:nvSpPr>
          <p:cNvPr id="16" name="Rectangle 15"/>
          <p:cNvSpPr/>
          <p:nvPr/>
        </p:nvSpPr>
        <p:spPr>
          <a:xfrm>
            <a:off x="5660525" y="2095829"/>
            <a:ext cx="859536" cy="26025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DC</a:t>
            </a:r>
          </a:p>
        </p:txBody>
      </p:sp>
      <p:sp>
        <p:nvSpPr>
          <p:cNvPr id="35" name="Rectangle 34"/>
          <p:cNvSpPr/>
          <p:nvPr/>
        </p:nvSpPr>
        <p:spPr>
          <a:xfrm>
            <a:off x="5660525" y="3238165"/>
            <a:ext cx="859536" cy="606491"/>
          </a:xfrm>
          <a:prstGeom prst="rect">
            <a:avLst/>
          </a:prstGeom>
          <a:solidFill>
            <a:schemeClr val="accent4">
              <a:lumMod val="90000"/>
            </a:schemeClr>
          </a:solidFill>
          <a:ln>
            <a:noFill/>
          </a:ln>
        </p:spPr>
        <p:style>
          <a:lnRef idx="1">
            <a:schemeClr val="accent1"/>
          </a:lnRef>
          <a:fillRef idx="3">
            <a:schemeClr val="accent1"/>
          </a:fillRef>
          <a:effectRef idx="2">
            <a:schemeClr val="accent1"/>
          </a:effectRef>
          <a:fontRef idx="minor">
            <a:schemeClr val="lt1"/>
          </a:fontRef>
        </p:style>
        <p:txBody>
          <a:bodyPr wrap="square" lIns="0" rIns="0" rtlCol="0" anchor="ctr" anchorCtr="0"/>
          <a:lstStyle/>
          <a:p>
            <a:pPr lvl="0" algn="ctr"/>
            <a:r>
              <a:rPr lang="en-US" sz="1200" dirty="0">
                <a:solidFill>
                  <a:schemeClr val="tx1"/>
                </a:solidFill>
              </a:rPr>
              <a:t>Friendship Public Schools</a:t>
            </a:r>
          </a:p>
        </p:txBody>
      </p:sp>
      <p:sp>
        <p:nvSpPr>
          <p:cNvPr id="45" name="Rectangle 44"/>
          <p:cNvSpPr/>
          <p:nvPr/>
        </p:nvSpPr>
        <p:spPr>
          <a:xfrm>
            <a:off x="6827454" y="1417637"/>
            <a:ext cx="1949427" cy="4160520"/>
          </a:xfrm>
          <a:prstGeom prst="rect">
            <a:avLst/>
          </a:prstGeom>
          <a:solidFill>
            <a:schemeClr val="accent2">
              <a:alpha val="54000"/>
            </a:schemeClr>
          </a:solidFill>
          <a:ln w="25400">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b="1" dirty="0">
                <a:solidFill>
                  <a:srgbClr val="103C9C"/>
                </a:solidFill>
              </a:rPr>
              <a:t>West CC</a:t>
            </a:r>
          </a:p>
        </p:txBody>
      </p:sp>
      <p:sp>
        <p:nvSpPr>
          <p:cNvPr id="40" name="Rectangle 39"/>
          <p:cNvSpPr/>
          <p:nvPr/>
        </p:nvSpPr>
        <p:spPr>
          <a:xfrm>
            <a:off x="6883123" y="3010245"/>
            <a:ext cx="859536" cy="418755"/>
          </a:xfrm>
          <a:prstGeom prst="rect">
            <a:avLst/>
          </a:prstGeom>
          <a:solidFill>
            <a:schemeClr val="accent4">
              <a:lumMod val="90000"/>
            </a:schemeClr>
          </a:solidFill>
          <a:ln>
            <a:noFill/>
          </a:ln>
        </p:spPr>
        <p:style>
          <a:lnRef idx="1">
            <a:schemeClr val="accent1"/>
          </a:lnRef>
          <a:fillRef idx="3">
            <a:schemeClr val="accent1"/>
          </a:fillRef>
          <a:effectRef idx="2">
            <a:schemeClr val="accent1"/>
          </a:effectRef>
          <a:fontRef idx="minor">
            <a:schemeClr val="lt1"/>
          </a:fontRef>
        </p:style>
        <p:txBody>
          <a:bodyPr wrap="square" lIns="0" rIns="0" rtlCol="0" anchor="ctr" anchorCtr="0"/>
          <a:lstStyle/>
          <a:p>
            <a:pPr algn="ctr"/>
            <a:r>
              <a:rPr lang="en-US" sz="1200" dirty="0">
                <a:solidFill>
                  <a:schemeClr val="tx1"/>
                </a:solidFill>
              </a:rPr>
              <a:t>Adams</a:t>
            </a:r>
          </a:p>
        </p:txBody>
      </p:sp>
      <p:sp>
        <p:nvSpPr>
          <p:cNvPr id="39" name="Rectangle 38"/>
          <p:cNvSpPr/>
          <p:nvPr/>
        </p:nvSpPr>
        <p:spPr>
          <a:xfrm>
            <a:off x="6883123" y="2421981"/>
            <a:ext cx="859536" cy="525789"/>
          </a:xfrm>
          <a:prstGeom prst="rect">
            <a:avLst/>
          </a:prstGeom>
          <a:solidFill>
            <a:schemeClr val="accent4">
              <a:lumMod val="90000"/>
            </a:schemeClr>
          </a:solidFill>
          <a:ln>
            <a:noFill/>
          </a:ln>
        </p:spPr>
        <p:style>
          <a:lnRef idx="1">
            <a:schemeClr val="accent1"/>
          </a:lnRef>
          <a:fillRef idx="3">
            <a:schemeClr val="accent1"/>
          </a:fillRef>
          <a:effectRef idx="2">
            <a:schemeClr val="accent1"/>
          </a:effectRef>
          <a:fontRef idx="minor">
            <a:schemeClr val="lt1"/>
          </a:fontRef>
        </p:style>
        <p:txBody>
          <a:bodyPr wrap="square" lIns="0" rIns="0" rtlCol="0" anchor="ctr" anchorCtr="0"/>
          <a:lstStyle/>
          <a:p>
            <a:pPr algn="ctr"/>
            <a:r>
              <a:rPr lang="en-US" sz="1200" dirty="0">
                <a:solidFill>
                  <a:schemeClr val="tx1"/>
                </a:solidFill>
              </a:rPr>
              <a:t>Huerfano</a:t>
            </a:r>
          </a:p>
        </p:txBody>
      </p:sp>
      <p:sp>
        <p:nvSpPr>
          <p:cNvPr id="20" name="Rectangle 19"/>
          <p:cNvSpPr/>
          <p:nvPr/>
        </p:nvSpPr>
        <p:spPr>
          <a:xfrm>
            <a:off x="6883123" y="2095829"/>
            <a:ext cx="859536" cy="26025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CO</a:t>
            </a:r>
          </a:p>
        </p:txBody>
      </p:sp>
      <p:sp>
        <p:nvSpPr>
          <p:cNvPr id="21" name="Rectangle 20"/>
          <p:cNvSpPr/>
          <p:nvPr/>
        </p:nvSpPr>
        <p:spPr>
          <a:xfrm>
            <a:off x="7802166" y="2095829"/>
            <a:ext cx="859536" cy="26025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AZ</a:t>
            </a:r>
          </a:p>
        </p:txBody>
      </p:sp>
      <p:sp>
        <p:nvSpPr>
          <p:cNvPr id="41" name="Rectangle 40"/>
          <p:cNvSpPr/>
          <p:nvPr/>
        </p:nvSpPr>
        <p:spPr>
          <a:xfrm>
            <a:off x="7802166" y="2415463"/>
            <a:ext cx="859536" cy="525789"/>
          </a:xfrm>
          <a:prstGeom prst="rect">
            <a:avLst/>
          </a:prstGeom>
          <a:solidFill>
            <a:schemeClr val="accent4">
              <a:lumMod val="90000"/>
            </a:schemeClr>
          </a:solidFill>
          <a:ln>
            <a:noFill/>
          </a:ln>
        </p:spPr>
        <p:style>
          <a:lnRef idx="1">
            <a:schemeClr val="accent1"/>
          </a:lnRef>
          <a:fillRef idx="3">
            <a:schemeClr val="accent1"/>
          </a:fillRef>
          <a:effectRef idx="2">
            <a:schemeClr val="accent1"/>
          </a:effectRef>
          <a:fontRef idx="minor">
            <a:schemeClr val="lt1"/>
          </a:fontRef>
        </p:style>
        <p:txBody>
          <a:bodyPr wrap="square" lIns="0" rIns="0" rtlCol="0" anchor="ctr" anchorCtr="0"/>
          <a:lstStyle/>
          <a:p>
            <a:pPr algn="ctr"/>
            <a:r>
              <a:rPr lang="en-US" sz="1200" dirty="0">
                <a:solidFill>
                  <a:schemeClr val="tx1"/>
                </a:solidFill>
              </a:rPr>
              <a:t>Tucson</a:t>
            </a:r>
          </a:p>
        </p:txBody>
      </p:sp>
      <p:sp>
        <p:nvSpPr>
          <p:cNvPr id="42" name="Rectangle 41"/>
          <p:cNvSpPr/>
          <p:nvPr/>
        </p:nvSpPr>
        <p:spPr>
          <a:xfrm>
            <a:off x="7802166" y="2996276"/>
            <a:ext cx="859536" cy="436136"/>
          </a:xfrm>
          <a:prstGeom prst="rect">
            <a:avLst/>
          </a:prstGeom>
          <a:solidFill>
            <a:schemeClr val="accent4">
              <a:lumMod val="90000"/>
            </a:schemeClr>
          </a:solidFill>
          <a:ln>
            <a:noFill/>
          </a:ln>
        </p:spPr>
        <p:style>
          <a:lnRef idx="1">
            <a:schemeClr val="accent1"/>
          </a:lnRef>
          <a:fillRef idx="3">
            <a:schemeClr val="accent1"/>
          </a:fillRef>
          <a:effectRef idx="2">
            <a:schemeClr val="accent1"/>
          </a:effectRef>
          <a:fontRef idx="minor">
            <a:schemeClr val="lt1"/>
          </a:fontRef>
        </p:style>
        <p:txBody>
          <a:bodyPr wrap="square" lIns="0" rIns="0" rtlCol="0" anchor="ctr" anchorCtr="0"/>
          <a:lstStyle/>
          <a:p>
            <a:pPr algn="ctr"/>
            <a:r>
              <a:rPr lang="en-US" sz="1200" dirty="0">
                <a:solidFill>
                  <a:schemeClr val="tx1"/>
                </a:solidFill>
              </a:rPr>
              <a:t>Leona</a:t>
            </a:r>
          </a:p>
        </p:txBody>
      </p:sp>
      <p:sp>
        <p:nvSpPr>
          <p:cNvPr id="43" name="Rectangle 42"/>
          <p:cNvSpPr/>
          <p:nvPr/>
        </p:nvSpPr>
        <p:spPr>
          <a:xfrm>
            <a:off x="7802166" y="3481115"/>
            <a:ext cx="859536" cy="424543"/>
          </a:xfrm>
          <a:prstGeom prst="rect">
            <a:avLst/>
          </a:prstGeom>
          <a:solidFill>
            <a:schemeClr val="accent4">
              <a:lumMod val="90000"/>
            </a:schemeClr>
          </a:solidFill>
          <a:ln>
            <a:noFill/>
          </a:ln>
        </p:spPr>
        <p:style>
          <a:lnRef idx="1">
            <a:schemeClr val="accent1"/>
          </a:lnRef>
          <a:fillRef idx="3">
            <a:schemeClr val="accent1"/>
          </a:fillRef>
          <a:effectRef idx="2">
            <a:schemeClr val="accent1"/>
          </a:effectRef>
          <a:fontRef idx="minor">
            <a:schemeClr val="lt1"/>
          </a:fontRef>
        </p:style>
        <p:txBody>
          <a:bodyPr wrap="square" lIns="0" rIns="0" rtlCol="0" anchor="ctr" anchorCtr="0"/>
          <a:lstStyle/>
          <a:p>
            <a:pPr algn="ctr"/>
            <a:r>
              <a:rPr lang="en-US" sz="1200" dirty="0">
                <a:solidFill>
                  <a:schemeClr val="tx1"/>
                </a:solidFill>
              </a:rPr>
              <a:t>Globe</a:t>
            </a:r>
          </a:p>
        </p:txBody>
      </p:sp>
      <p:sp>
        <p:nvSpPr>
          <p:cNvPr id="46" name="Rectangle 45"/>
          <p:cNvSpPr/>
          <p:nvPr/>
        </p:nvSpPr>
        <p:spPr>
          <a:xfrm>
            <a:off x="7802166" y="3955137"/>
            <a:ext cx="859536" cy="362699"/>
          </a:xfrm>
          <a:prstGeom prst="rect">
            <a:avLst/>
          </a:prstGeom>
          <a:solidFill>
            <a:schemeClr val="accent4">
              <a:lumMod val="90000"/>
            </a:schemeClr>
          </a:solidFill>
          <a:ln>
            <a:noFill/>
          </a:ln>
        </p:spPr>
        <p:style>
          <a:lnRef idx="1">
            <a:schemeClr val="accent1"/>
          </a:lnRef>
          <a:fillRef idx="3">
            <a:schemeClr val="accent1"/>
          </a:fillRef>
          <a:effectRef idx="2">
            <a:schemeClr val="accent1"/>
          </a:effectRef>
          <a:fontRef idx="minor">
            <a:schemeClr val="lt1"/>
          </a:fontRef>
        </p:style>
        <p:txBody>
          <a:bodyPr wrap="square" lIns="0" rIns="0" rtlCol="0" anchor="ctr" anchorCtr="0"/>
          <a:lstStyle/>
          <a:p>
            <a:pPr algn="ctr"/>
            <a:r>
              <a:rPr lang="en-US" sz="1200" dirty="0">
                <a:solidFill>
                  <a:schemeClr val="tx1"/>
                </a:solidFill>
              </a:rPr>
              <a:t>Chinle</a:t>
            </a:r>
          </a:p>
        </p:txBody>
      </p:sp>
      <p:sp>
        <p:nvSpPr>
          <p:cNvPr id="47" name="Rectangle 46">
            <a:extLst>
              <a:ext uri="{FF2B5EF4-FFF2-40B4-BE49-F238E27FC236}">
                <a16:creationId xmlns:a16="http://schemas.microsoft.com/office/drawing/2014/main" id="{6C782C25-B822-49D0-80CA-B7AD67FF36E7}"/>
              </a:ext>
            </a:extLst>
          </p:cNvPr>
          <p:cNvSpPr/>
          <p:nvPr/>
        </p:nvSpPr>
        <p:spPr>
          <a:xfrm>
            <a:off x="5660525" y="2420156"/>
            <a:ext cx="859536" cy="754629"/>
          </a:xfrm>
          <a:prstGeom prst="rect">
            <a:avLst/>
          </a:prstGeom>
          <a:solidFill>
            <a:schemeClr val="accent4">
              <a:lumMod val="90000"/>
            </a:schemeClr>
          </a:solidFill>
          <a:ln>
            <a:noFill/>
          </a:ln>
        </p:spPr>
        <p:style>
          <a:lnRef idx="1">
            <a:schemeClr val="accent1"/>
          </a:lnRef>
          <a:fillRef idx="3">
            <a:schemeClr val="accent1"/>
          </a:fillRef>
          <a:effectRef idx="2">
            <a:schemeClr val="accent1"/>
          </a:effectRef>
          <a:fontRef idx="minor">
            <a:schemeClr val="lt1"/>
          </a:fontRef>
        </p:style>
        <p:txBody>
          <a:bodyPr wrap="square" lIns="0" rIns="0" rtlCol="0" anchor="ctr" anchorCtr="0"/>
          <a:lstStyle/>
          <a:p>
            <a:pPr lvl="0" algn="ctr"/>
            <a:r>
              <a:rPr lang="en-US" sz="1200" dirty="0">
                <a:solidFill>
                  <a:schemeClr val="tx1"/>
                </a:solidFill>
              </a:rPr>
              <a:t>Maya Angelou Charter Schools</a:t>
            </a:r>
          </a:p>
        </p:txBody>
      </p:sp>
      <p:sp>
        <p:nvSpPr>
          <p:cNvPr id="48" name="Rectangle 47">
            <a:extLst>
              <a:ext uri="{FF2B5EF4-FFF2-40B4-BE49-F238E27FC236}">
                <a16:creationId xmlns:a16="http://schemas.microsoft.com/office/drawing/2014/main" id="{7DB25D32-085C-423C-AEE0-429641247713}"/>
              </a:ext>
            </a:extLst>
          </p:cNvPr>
          <p:cNvSpPr/>
          <p:nvPr/>
        </p:nvSpPr>
        <p:spPr>
          <a:xfrm>
            <a:off x="1579767" y="3673824"/>
            <a:ext cx="859536" cy="643482"/>
          </a:xfrm>
          <a:prstGeom prst="rect">
            <a:avLst/>
          </a:prstGeom>
          <a:solidFill>
            <a:schemeClr val="accent4">
              <a:lumMod val="90000"/>
            </a:schemeClr>
          </a:solidFill>
          <a:ln>
            <a:noFill/>
          </a:ln>
        </p:spPr>
        <p:style>
          <a:lnRef idx="1">
            <a:schemeClr val="accent1"/>
          </a:lnRef>
          <a:fillRef idx="3">
            <a:schemeClr val="accent1"/>
          </a:fillRef>
          <a:effectRef idx="2">
            <a:schemeClr val="accent1"/>
          </a:effectRef>
          <a:fontRef idx="minor">
            <a:schemeClr val="lt1"/>
          </a:fontRef>
        </p:style>
        <p:txBody>
          <a:bodyPr wrap="square" lIns="0" rIns="0" rtlCol="0" anchor="ctr" anchorCtr="0"/>
          <a:lstStyle/>
          <a:p>
            <a:pPr algn="ctr"/>
            <a:r>
              <a:rPr lang="en-US" sz="1200" dirty="0">
                <a:solidFill>
                  <a:schemeClr val="tx1"/>
                </a:solidFill>
              </a:rPr>
              <a:t>Quitman County</a:t>
            </a:r>
          </a:p>
        </p:txBody>
      </p:sp>
      <p:sp>
        <p:nvSpPr>
          <p:cNvPr id="49" name="Rectangle 48">
            <a:extLst>
              <a:ext uri="{FF2B5EF4-FFF2-40B4-BE49-F238E27FC236}">
                <a16:creationId xmlns:a16="http://schemas.microsoft.com/office/drawing/2014/main" id="{D80F5509-FAAF-474A-A175-26A551F602DE}"/>
              </a:ext>
            </a:extLst>
          </p:cNvPr>
          <p:cNvSpPr/>
          <p:nvPr/>
        </p:nvSpPr>
        <p:spPr>
          <a:xfrm>
            <a:off x="1579767" y="4374035"/>
            <a:ext cx="859536" cy="618369"/>
          </a:xfrm>
          <a:prstGeom prst="rect">
            <a:avLst/>
          </a:prstGeom>
          <a:solidFill>
            <a:schemeClr val="accent4">
              <a:lumMod val="90000"/>
            </a:schemeClr>
          </a:solidFill>
          <a:ln>
            <a:noFill/>
          </a:ln>
        </p:spPr>
        <p:style>
          <a:lnRef idx="1">
            <a:schemeClr val="accent1"/>
          </a:lnRef>
          <a:fillRef idx="3">
            <a:schemeClr val="accent1"/>
          </a:fillRef>
          <a:effectRef idx="2">
            <a:schemeClr val="accent1"/>
          </a:effectRef>
          <a:fontRef idx="minor">
            <a:schemeClr val="lt1"/>
          </a:fontRef>
        </p:style>
        <p:txBody>
          <a:bodyPr wrap="square" lIns="0" rIns="0" rtlCol="0" anchor="ctr" anchorCtr="0"/>
          <a:lstStyle/>
          <a:p>
            <a:pPr algn="ctr"/>
            <a:r>
              <a:rPr lang="en-US" sz="1200" dirty="0">
                <a:solidFill>
                  <a:schemeClr val="tx1"/>
                </a:solidFill>
              </a:rPr>
              <a:t>Greenwood</a:t>
            </a:r>
          </a:p>
        </p:txBody>
      </p:sp>
    </p:spTree>
    <p:extLst>
      <p:ext uri="{BB962C8B-B14F-4D97-AF65-F5344CB8AC3E}">
        <p14:creationId xmlns:p14="http://schemas.microsoft.com/office/powerpoint/2010/main" val="3886462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sz="half" idx="1"/>
          </p:nvPr>
        </p:nvSpPr>
        <p:spPr/>
        <p:txBody>
          <a:bodyPr>
            <a:normAutofit lnSpcReduction="10000"/>
          </a:bodyPr>
          <a:lstStyle/>
          <a:p>
            <a:pPr lvl="1"/>
            <a:r>
              <a:rPr lang="en-US" altLang="en-US" sz="2400" dirty="0"/>
              <a:t>Provide support for SEA and LEA teams during and after national meetings:</a:t>
            </a:r>
          </a:p>
          <a:p>
            <a:pPr lvl="2"/>
            <a:r>
              <a:rPr lang="en-US" altLang="en-US" dirty="0"/>
              <a:t>Review talent management data and strategic plans.</a:t>
            </a:r>
          </a:p>
          <a:p>
            <a:pPr lvl="2"/>
            <a:r>
              <a:rPr lang="en-US" altLang="en-US" dirty="0"/>
              <a:t>Explore root causes.</a:t>
            </a:r>
          </a:p>
          <a:p>
            <a:pPr lvl="2"/>
            <a:r>
              <a:rPr lang="en-US" altLang="en-US" dirty="0"/>
              <a:t>Design bold talent management strategies.</a:t>
            </a:r>
          </a:p>
          <a:p>
            <a:pPr lvl="2"/>
            <a:r>
              <a:rPr lang="en-US" altLang="en-US" dirty="0"/>
              <a:t>Align state- and district-level policies and systems to support implementation.</a:t>
            </a:r>
          </a:p>
          <a:p>
            <a:pPr lvl="2"/>
            <a:r>
              <a:rPr lang="en-US" altLang="en-US" dirty="0"/>
              <a:t>Provide ongoing implementation support.</a:t>
            </a:r>
          </a:p>
          <a:p>
            <a:pPr lvl="1"/>
            <a:r>
              <a:rPr lang="en-US" altLang="en-US" sz="2400" dirty="0"/>
              <a:t>Engage in needs sensing and ongoing planning.</a:t>
            </a:r>
          </a:p>
          <a:p>
            <a:pPr lvl="1"/>
            <a:r>
              <a:rPr lang="en-US" altLang="en-US" sz="2400" dirty="0"/>
              <a:t>Provide resources to participate in national and regional meetings.</a:t>
            </a:r>
          </a:p>
        </p:txBody>
      </p:sp>
      <p:sp>
        <p:nvSpPr>
          <p:cNvPr id="43011" name="Title 2"/>
          <p:cNvSpPr>
            <a:spLocks noGrp="1"/>
          </p:cNvSpPr>
          <p:nvPr>
            <p:ph type="title"/>
          </p:nvPr>
        </p:nvSpPr>
        <p:spPr/>
        <p:txBody>
          <a:bodyPr/>
          <a:lstStyle/>
          <a:p>
            <a:r>
              <a:rPr lang="en-US" altLang="en-US" dirty="0"/>
              <a:t>The Role of the RCC in T4TLA</a:t>
            </a:r>
          </a:p>
        </p:txBody>
      </p:sp>
      <p:sp>
        <p:nvSpPr>
          <p:cNvPr id="2" name="Slide Number Placeholder 1"/>
          <p:cNvSpPr>
            <a:spLocks noGrp="1"/>
          </p:cNvSpPr>
          <p:nvPr>
            <p:ph type="sldNum" sz="quarter" idx="10"/>
          </p:nvPr>
        </p:nvSpPr>
        <p:spPr/>
        <p:txBody>
          <a:bodyPr/>
          <a:lstStyle/>
          <a:p>
            <a:fld id="{56FD89D5-32D1-48D5-8D80-120653F87CB5}" type="slidenum">
              <a:rPr lang="en-US" altLang="en-US" smtClean="0"/>
              <a:pPr/>
              <a:t>18</a:t>
            </a:fld>
            <a:endParaRPr lang="en-US" altLang="en-US" dirty="0"/>
          </a:p>
        </p:txBody>
      </p:sp>
    </p:spTree>
    <p:extLst>
      <p:ext uri="{BB962C8B-B14F-4D97-AF65-F5344CB8AC3E}">
        <p14:creationId xmlns:p14="http://schemas.microsoft.com/office/powerpoint/2010/main" val="3531381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sz="half" idx="1"/>
          </p:nvPr>
        </p:nvSpPr>
        <p:spPr/>
        <p:txBody>
          <a:bodyPr>
            <a:normAutofit fontScale="92500" lnSpcReduction="10000"/>
          </a:bodyPr>
          <a:lstStyle/>
          <a:p>
            <a:pPr lvl="1"/>
            <a:r>
              <a:rPr lang="en-US" altLang="en-US" sz="2400" dirty="0"/>
              <a:t>Establish a state team including school improvement and educator effectiveness staff.</a:t>
            </a:r>
          </a:p>
          <a:p>
            <a:pPr lvl="1"/>
            <a:r>
              <a:rPr lang="en-US" altLang="en-US" sz="2400" dirty="0"/>
              <a:t>Participate actively in national and regional meetings.</a:t>
            </a:r>
          </a:p>
          <a:p>
            <a:pPr lvl="1"/>
            <a:r>
              <a:rPr lang="en-US" altLang="en-US" sz="2400" dirty="0"/>
              <a:t>Provide technical assistance to partner districts during and between meetings to:</a:t>
            </a:r>
          </a:p>
          <a:p>
            <a:pPr lvl="2"/>
            <a:r>
              <a:rPr lang="en-US" altLang="en-US" dirty="0"/>
              <a:t>Review talent management data and strategic plans.</a:t>
            </a:r>
          </a:p>
          <a:p>
            <a:pPr lvl="2"/>
            <a:r>
              <a:rPr lang="en-US" altLang="en-US" dirty="0"/>
              <a:t>Explore root causes.</a:t>
            </a:r>
          </a:p>
          <a:p>
            <a:pPr lvl="2"/>
            <a:r>
              <a:rPr lang="en-US" altLang="en-US" dirty="0"/>
              <a:t>Design bold talent management strategies.</a:t>
            </a:r>
          </a:p>
          <a:p>
            <a:pPr lvl="2"/>
            <a:r>
              <a:rPr lang="en-US" altLang="en-US" dirty="0"/>
              <a:t>Navigate or eliminate state-level barriers to strategy implementation.</a:t>
            </a:r>
          </a:p>
          <a:p>
            <a:pPr lvl="2"/>
            <a:r>
              <a:rPr lang="en-US" altLang="en-US" dirty="0"/>
              <a:t>Leverage ESSA funding for strategy implementation.</a:t>
            </a:r>
          </a:p>
          <a:p>
            <a:pPr lvl="2"/>
            <a:r>
              <a:rPr lang="en-US" altLang="en-US" dirty="0"/>
              <a:t>Provide ongoing implementation support.</a:t>
            </a:r>
          </a:p>
        </p:txBody>
      </p:sp>
      <p:sp>
        <p:nvSpPr>
          <p:cNvPr id="45059" name="Title 2"/>
          <p:cNvSpPr>
            <a:spLocks noGrp="1"/>
          </p:cNvSpPr>
          <p:nvPr>
            <p:ph type="title"/>
          </p:nvPr>
        </p:nvSpPr>
        <p:spPr/>
        <p:txBody>
          <a:bodyPr/>
          <a:lstStyle/>
          <a:p>
            <a:r>
              <a:rPr lang="en-US" altLang="en-US" dirty="0"/>
              <a:t>Expectations of SEAs in T4TLA</a:t>
            </a:r>
          </a:p>
        </p:txBody>
      </p:sp>
      <p:sp>
        <p:nvSpPr>
          <p:cNvPr id="2" name="Slide Number Placeholder 1"/>
          <p:cNvSpPr>
            <a:spLocks noGrp="1"/>
          </p:cNvSpPr>
          <p:nvPr>
            <p:ph type="sldNum" sz="quarter" idx="10"/>
          </p:nvPr>
        </p:nvSpPr>
        <p:spPr/>
        <p:txBody>
          <a:bodyPr/>
          <a:lstStyle/>
          <a:p>
            <a:fld id="{56FD89D5-32D1-48D5-8D80-120653F87CB5}" type="slidenum">
              <a:rPr lang="en-US" altLang="en-US" smtClean="0"/>
              <a:pPr/>
              <a:t>19</a:t>
            </a:fld>
            <a:endParaRPr lang="en-US" altLang="en-US" dirty="0"/>
          </a:p>
        </p:txBody>
      </p:sp>
    </p:spTree>
    <p:extLst>
      <p:ext uri="{BB962C8B-B14F-4D97-AF65-F5344CB8AC3E}">
        <p14:creationId xmlns:p14="http://schemas.microsoft.com/office/powerpoint/2010/main" val="687843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ctrTitle"/>
          </p:nvPr>
        </p:nvSpPr>
        <p:spPr>
          <a:xfrm>
            <a:off x="457199" y="255181"/>
            <a:ext cx="8243455" cy="850605"/>
          </a:xfrm>
        </p:spPr>
        <p:txBody>
          <a:bodyPr/>
          <a:lstStyle/>
          <a:p>
            <a:pPr algn="ctr"/>
            <a:r>
              <a:rPr lang="en-US" altLang="en-US" b="1" dirty="0">
                <a:cs typeface="Arial" panose="020B0604020202020204" pitchFamily="34" charset="0"/>
              </a:rPr>
              <a:t>Welcome and Introductions</a:t>
            </a:r>
            <a:endParaRPr lang="en-US" altLang="en-US" b="1" dirty="0"/>
          </a:p>
        </p:txBody>
      </p:sp>
      <p:sp>
        <p:nvSpPr>
          <p:cNvPr id="11267" name="Slide Number Placeholder 3"/>
          <p:cNvSpPr>
            <a:spLocks noGrp="1"/>
          </p:cNvSpPr>
          <p:nvPr>
            <p:ph type="sldNum" sz="quarter" idx="4294967295"/>
          </p:nvPr>
        </p:nvSpPr>
        <p:spPr bwMode="auto">
          <a:xfrm>
            <a:off x="8431602" y="6473952"/>
            <a:ext cx="255198" cy="153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557213" indent="-214313">
              <a:defRPr>
                <a:solidFill>
                  <a:schemeClr val="tx1"/>
                </a:solidFill>
                <a:latin typeface="Arial" panose="020B0604020202020204" pitchFamily="34" charset="0"/>
                <a:ea typeface="MS PGothic" panose="020B0600070205080204" pitchFamily="34" charset="-128"/>
              </a:defRPr>
            </a:lvl2pPr>
            <a:lvl3pPr marL="857250" indent="-171450">
              <a:defRPr>
                <a:solidFill>
                  <a:schemeClr val="tx1"/>
                </a:solidFill>
                <a:latin typeface="Arial" panose="020B0604020202020204" pitchFamily="34" charset="0"/>
                <a:ea typeface="MS PGothic" panose="020B0600070205080204" pitchFamily="34" charset="-128"/>
              </a:defRPr>
            </a:lvl3pPr>
            <a:lvl4pPr marL="1200150" indent="-171450">
              <a:defRPr>
                <a:solidFill>
                  <a:schemeClr val="tx1"/>
                </a:solidFill>
                <a:latin typeface="Arial" panose="020B0604020202020204" pitchFamily="34" charset="0"/>
                <a:ea typeface="MS PGothic" panose="020B0600070205080204" pitchFamily="34" charset="-128"/>
              </a:defRPr>
            </a:lvl4pPr>
            <a:lvl5pPr marL="1543050" indent="-171450">
              <a:defRPr>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6E5F41E-1BC0-4D05-9A54-60A158AD76CB}" type="slidenum">
              <a:rPr lang="en-US" altLang="en-US" smtClean="0">
                <a:solidFill>
                  <a:srgbClr val="898989"/>
                </a:solidFill>
              </a:rPr>
              <a:pPr/>
              <a:t>2</a:t>
            </a:fld>
            <a:endParaRPr lang="en-US" altLang="en-US" dirty="0">
              <a:solidFill>
                <a:srgbClr val="898989"/>
              </a:solidFill>
            </a:endParaRPr>
          </a:p>
        </p:txBody>
      </p:sp>
      <p:sp>
        <p:nvSpPr>
          <p:cNvPr id="12" name="TextBox 9">
            <a:extLst>
              <a:ext uri="{FF2B5EF4-FFF2-40B4-BE49-F238E27FC236}">
                <a16:creationId xmlns:a16="http://schemas.microsoft.com/office/drawing/2014/main" id="{6B4097AD-9AE1-4847-ADB4-678B7C3AFCEF}"/>
              </a:ext>
            </a:extLst>
          </p:cNvPr>
          <p:cNvSpPr txBox="1">
            <a:spLocks noChangeArrowheads="1"/>
          </p:cNvSpPr>
          <p:nvPr/>
        </p:nvSpPr>
        <p:spPr bwMode="auto">
          <a:xfrm>
            <a:off x="2102635" y="2380061"/>
            <a:ext cx="15310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r>
              <a:rPr lang="en-US" altLang="en-US" sz="1200" b="1" dirty="0">
                <a:solidFill>
                  <a:schemeClr val="tx1">
                    <a:lumMod val="65000"/>
                    <a:lumOff val="35000"/>
                  </a:schemeClr>
                </a:solidFill>
              </a:rPr>
              <a:t>Dana Chambers</a:t>
            </a:r>
          </a:p>
          <a:p>
            <a:pPr algn="ctr">
              <a:defRPr/>
            </a:pPr>
            <a:r>
              <a:rPr lang="en-US" altLang="en-US" sz="1200" b="1" dirty="0">
                <a:solidFill>
                  <a:schemeClr val="tx1">
                    <a:lumMod val="65000"/>
                    <a:lumOff val="35000"/>
                  </a:schemeClr>
                </a:solidFill>
              </a:rPr>
              <a:t>Center on Great Teachers &amp; Leaders</a:t>
            </a:r>
          </a:p>
        </p:txBody>
      </p:sp>
      <p:pic>
        <p:nvPicPr>
          <p:cNvPr id="4" name="Picture 3">
            <a:extLst>
              <a:ext uri="{FF2B5EF4-FFF2-40B4-BE49-F238E27FC236}">
                <a16:creationId xmlns:a16="http://schemas.microsoft.com/office/drawing/2014/main" id="{6A2CD476-153B-4D7B-BCD0-1DDEB81E073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63811" y="938767"/>
            <a:ext cx="1071323" cy="1428431"/>
          </a:xfrm>
          <a:prstGeom prst="rect">
            <a:avLst/>
          </a:prstGeom>
        </p:spPr>
      </p:pic>
      <p:pic>
        <p:nvPicPr>
          <p:cNvPr id="3" name="Picture 2">
            <a:extLst>
              <a:ext uri="{FF2B5EF4-FFF2-40B4-BE49-F238E27FC236}">
                <a16:creationId xmlns:a16="http://schemas.microsoft.com/office/drawing/2014/main" id="{2352A534-74AA-D949-B137-7BB76C8B01B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26893" y="936093"/>
            <a:ext cx="1275906" cy="1428430"/>
          </a:xfrm>
          <a:prstGeom prst="rect">
            <a:avLst/>
          </a:prstGeom>
        </p:spPr>
      </p:pic>
      <p:sp>
        <p:nvSpPr>
          <p:cNvPr id="9" name="TextBox 9">
            <a:extLst>
              <a:ext uri="{FF2B5EF4-FFF2-40B4-BE49-F238E27FC236}">
                <a16:creationId xmlns:a16="http://schemas.microsoft.com/office/drawing/2014/main" id="{57A20CF7-A0D4-430A-9CAB-F7C1A29C8040}"/>
              </a:ext>
            </a:extLst>
          </p:cNvPr>
          <p:cNvSpPr txBox="1">
            <a:spLocks noChangeArrowheads="1"/>
          </p:cNvSpPr>
          <p:nvPr/>
        </p:nvSpPr>
        <p:spPr bwMode="auto">
          <a:xfrm>
            <a:off x="5510278" y="2374751"/>
            <a:ext cx="20356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r>
              <a:rPr lang="en-US" altLang="en-US" sz="1200" b="1" dirty="0">
                <a:solidFill>
                  <a:schemeClr val="tx1">
                    <a:lumMod val="65000"/>
                    <a:lumOff val="35000"/>
                  </a:schemeClr>
                </a:solidFill>
              </a:rPr>
              <a:t>Mary Peterson </a:t>
            </a:r>
          </a:p>
          <a:p>
            <a:pPr algn="ctr">
              <a:defRPr/>
            </a:pPr>
            <a:r>
              <a:rPr lang="en-US" altLang="en-US" sz="1200" b="1" dirty="0">
                <a:solidFill>
                  <a:schemeClr val="tx1">
                    <a:lumMod val="65000"/>
                    <a:lumOff val="35000"/>
                  </a:schemeClr>
                </a:solidFill>
              </a:rPr>
              <a:t>West Comprehensive Center &amp; The Center on School Turnaround</a:t>
            </a:r>
          </a:p>
        </p:txBody>
      </p:sp>
    </p:spTree>
    <p:extLst>
      <p:ext uri="{BB962C8B-B14F-4D97-AF65-F5344CB8AC3E}">
        <p14:creationId xmlns:p14="http://schemas.microsoft.com/office/powerpoint/2010/main" val="3185516822"/>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10000"/>
          </a:bodyPr>
          <a:lstStyle/>
          <a:p>
            <a:pPr lvl="1"/>
            <a:r>
              <a:rPr lang="en-US" altLang="en-US" dirty="0"/>
              <a:t>Establish a district team including school improvement and educator effectiveness staff.</a:t>
            </a:r>
          </a:p>
          <a:p>
            <a:pPr lvl="1"/>
            <a:r>
              <a:rPr lang="en-US" altLang="en-US" dirty="0"/>
              <a:t>Participate actively in national and regional meetings.</a:t>
            </a:r>
          </a:p>
          <a:p>
            <a:pPr lvl="1"/>
            <a:r>
              <a:rPr lang="en-US" altLang="en-US" dirty="0"/>
              <a:t>Collaborate with RCC and state partners at convenings and back at home to:</a:t>
            </a:r>
          </a:p>
          <a:p>
            <a:pPr lvl="2"/>
            <a:r>
              <a:rPr lang="en-US" altLang="en-US" dirty="0"/>
              <a:t>Review talent management data and strategic plans.</a:t>
            </a:r>
          </a:p>
          <a:p>
            <a:pPr lvl="2"/>
            <a:r>
              <a:rPr lang="en-US" altLang="en-US" dirty="0"/>
              <a:t>Explore root causes.</a:t>
            </a:r>
          </a:p>
          <a:p>
            <a:pPr lvl="2"/>
            <a:r>
              <a:rPr lang="en-US" altLang="en-US" dirty="0"/>
              <a:t>Design bold talent management strategies.</a:t>
            </a:r>
          </a:p>
          <a:p>
            <a:pPr lvl="2"/>
            <a:r>
              <a:rPr lang="en-US" altLang="en-US" dirty="0"/>
              <a:t>Align district-level talent management efforts to state priorities and current context.</a:t>
            </a:r>
          </a:p>
          <a:p>
            <a:pPr lvl="2"/>
            <a:r>
              <a:rPr lang="en-US" altLang="en-US" dirty="0"/>
              <a:t>Leverage ESSA funding for strategy implementation. </a:t>
            </a:r>
          </a:p>
          <a:p>
            <a:pPr lvl="2"/>
            <a:r>
              <a:rPr lang="en-US" altLang="en-US" dirty="0"/>
              <a:t>Collaborate with the state for strategy implementation.</a:t>
            </a:r>
          </a:p>
        </p:txBody>
      </p:sp>
      <p:sp>
        <p:nvSpPr>
          <p:cNvPr id="47107" name="Title 2"/>
          <p:cNvSpPr>
            <a:spLocks noGrp="1"/>
          </p:cNvSpPr>
          <p:nvPr>
            <p:ph type="title"/>
          </p:nvPr>
        </p:nvSpPr>
        <p:spPr/>
        <p:txBody>
          <a:bodyPr/>
          <a:lstStyle/>
          <a:p>
            <a:r>
              <a:rPr lang="en-US" altLang="en-US" dirty="0"/>
              <a:t>Expectations of Districts in T4TLA</a:t>
            </a:r>
          </a:p>
        </p:txBody>
      </p:sp>
      <p:sp>
        <p:nvSpPr>
          <p:cNvPr id="3" name="Slide Number Placeholder 2"/>
          <p:cNvSpPr>
            <a:spLocks noGrp="1"/>
          </p:cNvSpPr>
          <p:nvPr>
            <p:ph type="sldNum" sz="quarter" idx="10"/>
          </p:nvPr>
        </p:nvSpPr>
        <p:spPr/>
        <p:txBody>
          <a:bodyPr/>
          <a:lstStyle/>
          <a:p>
            <a:fld id="{56FD89D5-32D1-48D5-8D80-120653F87CB5}" type="slidenum">
              <a:rPr lang="en-US" altLang="en-US" smtClean="0"/>
              <a:pPr/>
              <a:t>20</a:t>
            </a:fld>
            <a:endParaRPr lang="en-US" altLang="en-US" dirty="0"/>
          </a:p>
        </p:txBody>
      </p:sp>
    </p:spTree>
    <p:extLst>
      <p:ext uri="{BB962C8B-B14F-4D97-AF65-F5344CB8AC3E}">
        <p14:creationId xmlns:p14="http://schemas.microsoft.com/office/powerpoint/2010/main" val="3010217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380B9D-D93B-4363-B051-641963E390B3}"/>
              </a:ext>
            </a:extLst>
          </p:cNvPr>
          <p:cNvSpPr>
            <a:spLocks noGrp="1"/>
          </p:cNvSpPr>
          <p:nvPr>
            <p:ph type="title"/>
          </p:nvPr>
        </p:nvSpPr>
        <p:spPr/>
        <p:txBody>
          <a:bodyPr/>
          <a:lstStyle/>
          <a:p>
            <a:r>
              <a:rPr lang="en-US" dirty="0"/>
              <a:t>What are the next steps for new T4TLA teams?</a:t>
            </a:r>
          </a:p>
        </p:txBody>
      </p:sp>
      <p:sp>
        <p:nvSpPr>
          <p:cNvPr id="4" name="Slide Number Placeholder 3">
            <a:extLst>
              <a:ext uri="{FF2B5EF4-FFF2-40B4-BE49-F238E27FC236}">
                <a16:creationId xmlns:a16="http://schemas.microsoft.com/office/drawing/2014/main" id="{4F2D51AE-9D58-4B17-B692-FA80F67CF1D3}"/>
              </a:ext>
            </a:extLst>
          </p:cNvPr>
          <p:cNvSpPr>
            <a:spLocks noGrp="1"/>
          </p:cNvSpPr>
          <p:nvPr>
            <p:ph type="sldNum" sz="quarter" idx="13"/>
          </p:nvPr>
        </p:nvSpPr>
        <p:spPr/>
        <p:txBody>
          <a:bodyPr/>
          <a:lstStyle/>
          <a:p>
            <a:pPr>
              <a:defRPr/>
            </a:pPr>
            <a:fld id="{56FD89D5-32D1-48D5-8D80-120653F87CB5}" type="slidenum">
              <a:rPr lang="en-US" altLang="en-US" smtClean="0"/>
              <a:pPr>
                <a:defRPr/>
              </a:pPr>
              <a:t>21</a:t>
            </a:fld>
            <a:endParaRPr lang="en-US" altLang="en-US" dirty="0"/>
          </a:p>
        </p:txBody>
      </p:sp>
    </p:spTree>
    <p:extLst>
      <p:ext uri="{BB962C8B-B14F-4D97-AF65-F5344CB8AC3E}">
        <p14:creationId xmlns:p14="http://schemas.microsoft.com/office/powerpoint/2010/main" val="3541009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198" y="1597890"/>
            <a:ext cx="4408716" cy="4343400"/>
          </a:xfrm>
        </p:spPr>
        <p:txBody>
          <a:bodyPr>
            <a:normAutofit/>
          </a:bodyPr>
          <a:lstStyle/>
          <a:p>
            <a:pPr lvl="1"/>
            <a:r>
              <a:rPr lang="en-US" sz="2400" b="1" dirty="0"/>
              <a:t>Visit our T4TLA Groupsite for more information on </a:t>
            </a:r>
            <a:br>
              <a:rPr lang="en-US" sz="2400" b="1" dirty="0"/>
            </a:br>
            <a:r>
              <a:rPr lang="en-US" sz="2400" b="1" dirty="0"/>
              <a:t>the December meeting. </a:t>
            </a:r>
            <a:r>
              <a:rPr lang="en-US" sz="2400" dirty="0">
                <a:hlinkClick r:id="rId3"/>
              </a:rPr>
              <a:t>http://T4TLA.groupsite.com</a:t>
            </a:r>
            <a:r>
              <a:rPr lang="en-US" sz="2400" dirty="0"/>
              <a:t> </a:t>
            </a:r>
          </a:p>
          <a:p>
            <a:pPr lvl="2"/>
            <a:r>
              <a:rPr lang="en-US" dirty="0"/>
              <a:t>Request to “become a member” of the site.</a:t>
            </a:r>
          </a:p>
          <a:p>
            <a:pPr lvl="2"/>
            <a:r>
              <a:rPr lang="en-US" dirty="0"/>
              <a:t>Set up your profile.</a:t>
            </a:r>
          </a:p>
          <a:p>
            <a:pPr lvl="2"/>
            <a:r>
              <a:rPr lang="en-US" dirty="0"/>
              <a:t>Browse T4TLA and meeting materials. New information will be uploaded as we get closer to National Meeting 3.</a:t>
            </a:r>
          </a:p>
          <a:p>
            <a:pPr lvl="1"/>
            <a:endParaRPr lang="en-US" dirty="0">
              <a:solidFill>
                <a:srgbClr val="FF0000"/>
              </a:solidFill>
            </a:endParaRPr>
          </a:p>
        </p:txBody>
      </p:sp>
      <p:sp>
        <p:nvSpPr>
          <p:cNvPr id="3" name="Title 2"/>
          <p:cNvSpPr>
            <a:spLocks noGrp="1"/>
          </p:cNvSpPr>
          <p:nvPr>
            <p:ph type="title"/>
          </p:nvPr>
        </p:nvSpPr>
        <p:spPr/>
        <p:txBody>
          <a:bodyPr/>
          <a:lstStyle/>
          <a:p>
            <a:r>
              <a:rPr lang="en-US" dirty="0"/>
              <a:t>Join Our T4TLA Groupsite</a:t>
            </a:r>
          </a:p>
        </p:txBody>
      </p:sp>
      <p:sp>
        <p:nvSpPr>
          <p:cNvPr id="4" name="Slide Number Placeholder 3"/>
          <p:cNvSpPr>
            <a:spLocks noGrp="1"/>
          </p:cNvSpPr>
          <p:nvPr>
            <p:ph type="sldNum" sz="quarter" idx="10"/>
          </p:nvPr>
        </p:nvSpPr>
        <p:spPr/>
        <p:txBody>
          <a:bodyPr/>
          <a:lstStyle/>
          <a:p>
            <a:fld id="{56FD89D5-32D1-48D5-8D80-120653F87CB5}" type="slidenum">
              <a:rPr lang="en-US" altLang="en-US" smtClean="0"/>
              <a:pPr/>
              <a:t>22</a:t>
            </a:fld>
            <a:endParaRPr lang="en-US" altLang="en-US" dirty="0"/>
          </a:p>
        </p:txBody>
      </p:sp>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74227" y="2395800"/>
            <a:ext cx="3914304" cy="3099862"/>
          </a:xfrm>
          <a:prstGeom prst="rect">
            <a:avLst/>
          </a:prstGeom>
          <a:ln w="38100">
            <a:solidFill>
              <a:schemeClr val="accent3"/>
            </a:solidFill>
          </a:ln>
        </p:spPr>
      </p:pic>
      <p:sp>
        <p:nvSpPr>
          <p:cNvPr id="6" name="Right Arrow 5"/>
          <p:cNvSpPr/>
          <p:nvPr/>
        </p:nvSpPr>
        <p:spPr>
          <a:xfrm rot="1523467">
            <a:off x="3979739" y="3931062"/>
            <a:ext cx="1467162" cy="457200"/>
          </a:xfrm>
          <a:prstGeom prst="rightArrow">
            <a:avLst/>
          </a:prstGeom>
          <a:solidFill>
            <a:srgbClr val="103C9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8530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lvl="1"/>
            <a:r>
              <a:rPr lang="en-US" sz="2400" b="1" dirty="0"/>
              <a:t>When: November 15–16, 2018</a:t>
            </a:r>
            <a:endParaRPr lang="en-US" sz="2400" dirty="0"/>
          </a:p>
          <a:p>
            <a:pPr lvl="1"/>
            <a:r>
              <a:rPr lang="en-US" sz="2400" b="1" dirty="0"/>
              <a:t>Where</a:t>
            </a:r>
            <a:r>
              <a:rPr lang="en-US" b="1" dirty="0"/>
              <a:t>: </a:t>
            </a:r>
          </a:p>
          <a:p>
            <a:pPr marL="631825" indent="-631825"/>
            <a:r>
              <a:rPr lang="en-US" sz="2000" dirty="0"/>
              <a:t>	Hilton DoubleTree Crystal City, Washington, DC Metro Area</a:t>
            </a:r>
          </a:p>
          <a:p>
            <a:pPr marL="631825" indent="-631825"/>
            <a:r>
              <a:rPr lang="en-US" sz="2000" dirty="0"/>
              <a:t>	300 Army Navy Drive</a:t>
            </a:r>
          </a:p>
          <a:p>
            <a:pPr marL="631825" indent="-631825"/>
            <a:r>
              <a:rPr lang="en-US" sz="2000" dirty="0"/>
              <a:t>	Arlington, VA 22202-2891</a:t>
            </a:r>
          </a:p>
          <a:p>
            <a:pPr lvl="1"/>
            <a:r>
              <a:rPr lang="en-US" sz="2400" b="1" dirty="0"/>
              <a:t>Registration </a:t>
            </a:r>
            <a:r>
              <a:rPr lang="en-US" sz="2400" dirty="0">
                <a:hlinkClick r:id="rId3"/>
              </a:rPr>
              <a:t>https://app.smartsheet.com/b/form/9ed2251fd8574246b09a3165b434bc32</a:t>
            </a:r>
            <a:r>
              <a:rPr lang="en-US" sz="2400" dirty="0"/>
              <a:t> </a:t>
            </a:r>
          </a:p>
          <a:p>
            <a:r>
              <a:rPr lang="en-US" dirty="0"/>
              <a:t>	</a:t>
            </a:r>
            <a:endParaRPr lang="en-US" sz="2000" dirty="0"/>
          </a:p>
          <a:p>
            <a:endParaRPr lang="en-US" dirty="0"/>
          </a:p>
        </p:txBody>
      </p:sp>
      <p:sp>
        <p:nvSpPr>
          <p:cNvPr id="3" name="Title 2"/>
          <p:cNvSpPr>
            <a:spLocks noGrp="1"/>
          </p:cNvSpPr>
          <p:nvPr>
            <p:ph type="title"/>
          </p:nvPr>
        </p:nvSpPr>
        <p:spPr/>
        <p:txBody>
          <a:bodyPr/>
          <a:lstStyle/>
          <a:p>
            <a:r>
              <a:rPr lang="en-US" dirty="0"/>
              <a:t>Save the Date! T4TLA National Meeting 3</a:t>
            </a:r>
          </a:p>
        </p:txBody>
      </p:sp>
      <p:sp>
        <p:nvSpPr>
          <p:cNvPr id="4" name="Slide Number Placeholder 3"/>
          <p:cNvSpPr>
            <a:spLocks noGrp="1"/>
          </p:cNvSpPr>
          <p:nvPr>
            <p:ph type="sldNum" sz="quarter" idx="10"/>
          </p:nvPr>
        </p:nvSpPr>
        <p:spPr/>
        <p:txBody>
          <a:bodyPr/>
          <a:lstStyle/>
          <a:p>
            <a:fld id="{56FD89D5-32D1-48D5-8D80-120653F87CB5}" type="slidenum">
              <a:rPr lang="en-US" altLang="en-US" smtClean="0"/>
              <a:pPr/>
              <a:t>23</a:t>
            </a:fld>
            <a:endParaRPr lang="en-US" altLang="en-US" dirty="0"/>
          </a:p>
        </p:txBody>
      </p:sp>
    </p:spTree>
    <p:extLst>
      <p:ext uri="{BB962C8B-B14F-4D97-AF65-F5344CB8AC3E}">
        <p14:creationId xmlns:p14="http://schemas.microsoft.com/office/powerpoint/2010/main" val="3215214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C10ACFE-F210-4A78-BA37-37C1A278384E}"/>
              </a:ext>
            </a:extLst>
          </p:cNvPr>
          <p:cNvSpPr>
            <a:spLocks noGrp="1"/>
          </p:cNvSpPr>
          <p:nvPr>
            <p:ph sz="half" idx="1"/>
          </p:nvPr>
        </p:nvSpPr>
        <p:spPr/>
        <p:txBody>
          <a:bodyPr/>
          <a:lstStyle/>
          <a:p>
            <a:pPr>
              <a:buFont typeface="Arial" panose="020B0604020202020204" pitchFamily="34" charset="0"/>
              <a:buChar char="•"/>
            </a:pPr>
            <a:r>
              <a:rPr lang="en-US" dirty="0"/>
              <a:t>Series of ~3 virtual CoP meetings for RC, SEA, LEA staff</a:t>
            </a:r>
          </a:p>
          <a:p>
            <a:pPr>
              <a:buFont typeface="Arial" panose="020B0604020202020204" pitchFamily="34" charset="0"/>
              <a:buChar char="•"/>
            </a:pPr>
            <a:r>
              <a:rPr lang="en-US" dirty="0"/>
              <a:t>Engage in problem solving consultancies</a:t>
            </a:r>
          </a:p>
          <a:p>
            <a:pPr>
              <a:buFont typeface="Arial" panose="020B0604020202020204" pitchFamily="34" charset="0"/>
              <a:buChar char="•"/>
            </a:pPr>
            <a:r>
              <a:rPr lang="en-US" dirty="0"/>
              <a:t>Learn from experts on prioritized topics</a:t>
            </a:r>
          </a:p>
          <a:p>
            <a:pPr>
              <a:buFont typeface="Arial" panose="020B0604020202020204" pitchFamily="34" charset="0"/>
              <a:buChar char="•"/>
            </a:pPr>
            <a:r>
              <a:rPr lang="en-US" dirty="0"/>
              <a:t>Connect with TA providers for support</a:t>
            </a:r>
          </a:p>
          <a:p>
            <a:pPr>
              <a:buFont typeface="Arial" panose="020B0604020202020204" pitchFamily="34" charset="0"/>
              <a:buChar char="•"/>
            </a:pPr>
            <a:r>
              <a:rPr lang="en-US" dirty="0"/>
              <a:t>Share resources from the field</a:t>
            </a:r>
          </a:p>
          <a:p>
            <a:pPr>
              <a:buFont typeface="Arial" panose="020B0604020202020204" pitchFamily="34" charset="0"/>
              <a:buChar char="•"/>
            </a:pPr>
            <a:r>
              <a:rPr lang="en-US" dirty="0"/>
              <a:t>Build community that can be sustained beyond 2019</a:t>
            </a:r>
          </a:p>
          <a:p>
            <a:pPr>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CA46F602-3E8E-4702-A585-3E28F1F15810}"/>
              </a:ext>
            </a:extLst>
          </p:cNvPr>
          <p:cNvSpPr>
            <a:spLocks noGrp="1"/>
          </p:cNvSpPr>
          <p:nvPr>
            <p:ph type="title"/>
          </p:nvPr>
        </p:nvSpPr>
        <p:spPr/>
        <p:txBody>
          <a:bodyPr/>
          <a:lstStyle/>
          <a:p>
            <a:r>
              <a:rPr lang="en-US"/>
              <a:t>Explore Participation in Virtual CoP</a:t>
            </a:r>
            <a:endParaRPr lang="en-US" dirty="0"/>
          </a:p>
        </p:txBody>
      </p:sp>
      <p:sp>
        <p:nvSpPr>
          <p:cNvPr id="4" name="Slide Number Placeholder 3">
            <a:extLst>
              <a:ext uri="{FF2B5EF4-FFF2-40B4-BE49-F238E27FC236}">
                <a16:creationId xmlns:a16="http://schemas.microsoft.com/office/drawing/2014/main" id="{0AB69386-928A-4125-81EF-DE9E9707E53D}"/>
              </a:ext>
            </a:extLst>
          </p:cNvPr>
          <p:cNvSpPr>
            <a:spLocks noGrp="1"/>
          </p:cNvSpPr>
          <p:nvPr>
            <p:ph type="sldNum" sz="quarter" idx="10"/>
          </p:nvPr>
        </p:nvSpPr>
        <p:spPr/>
        <p:txBody>
          <a:bodyPr/>
          <a:lstStyle/>
          <a:p>
            <a:fld id="{56FD89D5-32D1-48D5-8D80-120653F87CB5}" type="slidenum">
              <a:rPr lang="en-US" altLang="en-US" smtClean="0"/>
              <a:pPr/>
              <a:t>24</a:t>
            </a:fld>
            <a:endParaRPr lang="en-US" altLang="en-US" dirty="0"/>
          </a:p>
        </p:txBody>
      </p:sp>
    </p:spTree>
    <p:extLst>
      <p:ext uri="{BB962C8B-B14F-4D97-AF65-F5344CB8AC3E}">
        <p14:creationId xmlns:p14="http://schemas.microsoft.com/office/powerpoint/2010/main" val="2629441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0"/>
          </p:nvPr>
        </p:nvSpPr>
        <p:spPr>
          <a:xfrm>
            <a:off x="571500" y="2362081"/>
            <a:ext cx="8224837" cy="2964023"/>
          </a:xfrm>
          <a:prstGeom prst="rect">
            <a:avLst/>
          </a:prstGeom>
        </p:spPr>
        <p:txBody>
          <a:bodyPr/>
          <a:lstStyle/>
          <a:p>
            <a:pPr marL="0" indent="0">
              <a:spcBef>
                <a:spcPct val="0"/>
              </a:spcBef>
            </a:pPr>
            <a:r>
              <a:rPr lang="en-US" altLang="en-US" sz="2400" b="1" dirty="0"/>
              <a:t>Dana Chambers					Mary Peterson</a:t>
            </a:r>
            <a:endParaRPr lang="en-US" altLang="en-US" sz="2400" dirty="0"/>
          </a:p>
          <a:p>
            <a:pPr>
              <a:spcBef>
                <a:spcPct val="0"/>
              </a:spcBef>
            </a:pPr>
            <a:r>
              <a:rPr lang="en-US" altLang="en-US" dirty="0">
                <a:hlinkClick r:id="rId2"/>
              </a:rPr>
              <a:t>dchambers@air.org</a:t>
            </a:r>
            <a:r>
              <a:rPr lang="en-US" altLang="en-US" dirty="0"/>
              <a:t>						</a:t>
            </a:r>
            <a:r>
              <a:rPr lang="en-US" altLang="en-US" dirty="0">
                <a:hlinkClick r:id="rId3"/>
              </a:rPr>
              <a:t>mpeters@wested.org</a:t>
            </a:r>
            <a:endParaRPr lang="en-US" altLang="en-US" dirty="0"/>
          </a:p>
          <a:p>
            <a:pPr>
              <a:spcBef>
                <a:spcPct val="0"/>
              </a:spcBef>
            </a:pPr>
            <a:r>
              <a:rPr lang="en-US" altLang="en-US" dirty="0"/>
              <a:t>202.403.6899 							775.771.2867</a:t>
            </a:r>
          </a:p>
          <a:p>
            <a:pPr marL="0" indent="0">
              <a:spcBef>
                <a:spcPct val="0"/>
              </a:spcBef>
            </a:pPr>
            <a:endParaRPr lang="en-US" altLang="en-US" sz="1800" dirty="0"/>
          </a:p>
        </p:txBody>
      </p:sp>
      <p:sp>
        <p:nvSpPr>
          <p:cNvPr id="2" name="Title 1"/>
          <p:cNvSpPr>
            <a:spLocks noGrp="1"/>
          </p:cNvSpPr>
          <p:nvPr>
            <p:ph type="title"/>
          </p:nvPr>
        </p:nvSpPr>
        <p:spPr/>
        <p:txBody>
          <a:bodyPr/>
          <a:lstStyle/>
          <a:p>
            <a:r>
              <a:rPr lang="en-US" dirty="0"/>
              <a:t> </a:t>
            </a:r>
          </a:p>
        </p:txBody>
      </p:sp>
      <p:sp>
        <p:nvSpPr>
          <p:cNvPr id="5" name="Slide Number Placeholder 4"/>
          <p:cNvSpPr>
            <a:spLocks noGrp="1"/>
          </p:cNvSpPr>
          <p:nvPr>
            <p:ph type="sldNum" sz="quarter" idx="11"/>
          </p:nvPr>
        </p:nvSpPr>
        <p:spPr/>
        <p:txBody>
          <a:bodyPr/>
          <a:lstStyle/>
          <a:p>
            <a:pPr>
              <a:defRPr/>
            </a:pPr>
            <a:fld id="{E5C47F37-E3C3-440F-949F-C44E0AF5FC50}" type="slidenum">
              <a:rPr lang="en-US" altLang="en-US" smtClean="0"/>
              <a:pPr>
                <a:defRPr/>
              </a:pPr>
              <a:t>25</a:t>
            </a:fld>
            <a:endParaRPr lang="en-US" altLang="en-US" dirty="0"/>
          </a:p>
        </p:txBody>
      </p:sp>
    </p:spTree>
    <p:extLst>
      <p:ext uri="{BB962C8B-B14F-4D97-AF65-F5344CB8AC3E}">
        <p14:creationId xmlns:p14="http://schemas.microsoft.com/office/powerpoint/2010/main" val="1099729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Session Objectives and Agenda</a:t>
            </a:r>
          </a:p>
        </p:txBody>
      </p:sp>
      <p:sp>
        <p:nvSpPr>
          <p:cNvPr id="4" name="Slide Number Placeholder 3"/>
          <p:cNvSpPr>
            <a:spLocks noGrp="1"/>
          </p:cNvSpPr>
          <p:nvPr>
            <p:ph type="sldNum" sz="quarter" idx="10"/>
          </p:nvPr>
        </p:nvSpPr>
        <p:spPr/>
        <p:txBody>
          <a:bodyPr/>
          <a:lstStyle/>
          <a:p>
            <a:pPr>
              <a:defRPr/>
            </a:pPr>
            <a:fld id="{56FD89D5-32D1-48D5-8D80-120653F87CB5}" type="slidenum">
              <a:rPr lang="en-US" altLang="en-US" smtClean="0"/>
              <a:pPr>
                <a:defRPr/>
              </a:pPr>
              <a:t>3</a:t>
            </a:fld>
            <a:endParaRPr lang="en-US" altLang="en-US" dirty="0"/>
          </a:p>
        </p:txBody>
      </p:sp>
      <p:sp>
        <p:nvSpPr>
          <p:cNvPr id="6" name="Content Placeholder 5">
            <a:extLst>
              <a:ext uri="{FF2B5EF4-FFF2-40B4-BE49-F238E27FC236}">
                <a16:creationId xmlns:a16="http://schemas.microsoft.com/office/drawing/2014/main" id="{A644971D-4886-4104-8064-EF00DF638A74}"/>
              </a:ext>
            </a:extLst>
          </p:cNvPr>
          <p:cNvSpPr>
            <a:spLocks noGrp="1"/>
          </p:cNvSpPr>
          <p:nvPr>
            <p:ph sz="half" idx="1"/>
          </p:nvPr>
        </p:nvSpPr>
        <p:spPr/>
        <p:txBody>
          <a:bodyPr/>
          <a:lstStyle/>
          <a:p>
            <a:pPr marL="0" indent="0">
              <a:buNone/>
            </a:pPr>
            <a:r>
              <a:rPr lang="en-US" dirty="0"/>
              <a:t>Build a shared understanding of T4TLA for new cohort members. </a:t>
            </a:r>
          </a:p>
          <a:p>
            <a:pPr lvl="1"/>
            <a:r>
              <a:rPr lang="en-US" b="1" dirty="0"/>
              <a:t>What is T4TLA?</a:t>
            </a:r>
          </a:p>
          <a:p>
            <a:pPr lvl="1"/>
            <a:r>
              <a:rPr lang="en-US" dirty="0"/>
              <a:t>What has been the </a:t>
            </a:r>
            <a:r>
              <a:rPr lang="en-US" b="1" dirty="0"/>
              <a:t>impact</a:t>
            </a:r>
            <a:r>
              <a:rPr lang="en-US" dirty="0"/>
              <a:t> of T4TLA so far?</a:t>
            </a:r>
          </a:p>
          <a:p>
            <a:pPr lvl="1"/>
            <a:r>
              <a:rPr lang="en-US" dirty="0"/>
              <a:t>What are the </a:t>
            </a:r>
            <a:r>
              <a:rPr lang="en-US" b="1" dirty="0"/>
              <a:t>roles and expectations </a:t>
            </a:r>
            <a:r>
              <a:rPr lang="en-US" dirty="0"/>
              <a:t>of T4TLA teams and supporting organizations?</a:t>
            </a:r>
          </a:p>
          <a:p>
            <a:pPr lvl="1"/>
            <a:r>
              <a:rPr lang="en-US" dirty="0"/>
              <a:t>What are the </a:t>
            </a:r>
            <a:r>
              <a:rPr lang="en-US" b="1" dirty="0"/>
              <a:t>next steps </a:t>
            </a:r>
            <a:r>
              <a:rPr lang="en-US" dirty="0"/>
              <a:t>for new T4TLA members? </a:t>
            </a:r>
          </a:p>
          <a:p>
            <a:endParaRPr lang="en-US" dirty="0"/>
          </a:p>
        </p:txBody>
      </p:sp>
    </p:spTree>
    <p:extLst>
      <p:ext uri="{BB962C8B-B14F-4D97-AF65-F5344CB8AC3E}">
        <p14:creationId xmlns:p14="http://schemas.microsoft.com/office/powerpoint/2010/main" val="377881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A1B85-1C32-4444-A809-4C2157200283}"/>
              </a:ext>
            </a:extLst>
          </p:cNvPr>
          <p:cNvSpPr>
            <a:spLocks noGrp="1"/>
          </p:cNvSpPr>
          <p:nvPr>
            <p:ph type="title"/>
          </p:nvPr>
        </p:nvSpPr>
        <p:spPr/>
        <p:txBody>
          <a:bodyPr/>
          <a:lstStyle/>
          <a:p>
            <a:r>
              <a:rPr lang="en-US" dirty="0"/>
              <a:t>What is the Talent for Turnaround Leadership Academy?</a:t>
            </a:r>
          </a:p>
        </p:txBody>
      </p:sp>
      <p:sp>
        <p:nvSpPr>
          <p:cNvPr id="4" name="Slide Number Placeholder 3">
            <a:extLst>
              <a:ext uri="{FF2B5EF4-FFF2-40B4-BE49-F238E27FC236}">
                <a16:creationId xmlns:a16="http://schemas.microsoft.com/office/drawing/2014/main" id="{B48504D9-0B5D-4D55-A51B-98F8FC542609}"/>
              </a:ext>
            </a:extLst>
          </p:cNvPr>
          <p:cNvSpPr>
            <a:spLocks noGrp="1"/>
          </p:cNvSpPr>
          <p:nvPr>
            <p:ph type="sldNum" sz="quarter" idx="13"/>
          </p:nvPr>
        </p:nvSpPr>
        <p:spPr/>
        <p:txBody>
          <a:bodyPr/>
          <a:lstStyle/>
          <a:p>
            <a:pPr>
              <a:defRPr/>
            </a:pPr>
            <a:fld id="{56FD89D5-32D1-48D5-8D80-120653F87CB5}" type="slidenum">
              <a:rPr lang="en-US" altLang="en-US" smtClean="0"/>
              <a:pPr>
                <a:defRPr/>
              </a:pPr>
              <a:t>4</a:t>
            </a:fld>
            <a:endParaRPr lang="en-US" altLang="en-US" dirty="0"/>
          </a:p>
        </p:txBody>
      </p:sp>
    </p:spTree>
    <p:extLst>
      <p:ext uri="{BB962C8B-B14F-4D97-AF65-F5344CB8AC3E}">
        <p14:creationId xmlns:p14="http://schemas.microsoft.com/office/powerpoint/2010/main" val="1062286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p:txBody>
          <a:bodyPr/>
          <a:lstStyle/>
          <a:p>
            <a:r>
              <a:rPr lang="en-US" dirty="0"/>
              <a:t> </a:t>
            </a:r>
          </a:p>
        </p:txBody>
      </p:sp>
      <p:sp>
        <p:nvSpPr>
          <p:cNvPr id="14" name="Title 13"/>
          <p:cNvSpPr>
            <a:spLocks noGrp="1"/>
          </p:cNvSpPr>
          <p:nvPr>
            <p:ph type="title"/>
          </p:nvPr>
        </p:nvSpPr>
        <p:spPr/>
        <p:txBody>
          <a:bodyPr/>
          <a:lstStyle/>
          <a:p>
            <a:r>
              <a:rPr lang="en-US" dirty="0"/>
              <a:t>Comprehensive Centers Program</a:t>
            </a:r>
            <a:br>
              <a:rPr lang="en-US"/>
            </a:br>
            <a:r>
              <a:rPr lang="en-US" sz="2400"/>
              <a:t>2012–19 </a:t>
            </a:r>
            <a:r>
              <a:rPr lang="en-US" sz="2400" dirty="0"/>
              <a:t>Award Cycle</a:t>
            </a:r>
          </a:p>
        </p:txBody>
      </p:sp>
      <p:sp>
        <p:nvSpPr>
          <p:cNvPr id="3" name="Slide Number Placeholder 2"/>
          <p:cNvSpPr>
            <a:spLocks noGrp="1"/>
          </p:cNvSpPr>
          <p:nvPr>
            <p:ph type="sldNum" sz="quarter" idx="10"/>
          </p:nvPr>
        </p:nvSpPr>
        <p:spPr>
          <a:xfrm>
            <a:off x="8657028" y="6507316"/>
            <a:ext cx="255198" cy="153888"/>
          </a:xfrm>
        </p:spPr>
        <p:txBody>
          <a:bodyPr/>
          <a:lstStyle/>
          <a:p>
            <a:pPr algn="r"/>
            <a:fld id="{F3477EC8-074D-41C4-94AE-E9EA7CEEA348}" type="slidenum">
              <a:rPr>
                <a:solidFill>
                  <a:srgbClr val="FFFFFF">
                    <a:lumMod val="75000"/>
                  </a:srgbClr>
                </a:solidFill>
              </a:rPr>
              <a:pPr algn="r"/>
              <a:t>5</a:t>
            </a:fld>
            <a:endParaRPr dirty="0">
              <a:solidFill>
                <a:srgbClr val="FFFFFF">
                  <a:lumMod val="75000"/>
                </a:srgbClr>
              </a:solidFill>
            </a:endParaRPr>
          </a:p>
        </p:txBody>
      </p:sp>
      <p:pic>
        <p:nvPicPr>
          <p:cNvPr id="1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725" t="17190" r="4725" b="5243"/>
          <a:stretch/>
        </p:blipFill>
        <p:spPr bwMode="auto">
          <a:xfrm>
            <a:off x="1184616" y="1450236"/>
            <a:ext cx="6774768" cy="44898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5725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a:xfrm>
            <a:off x="457199" y="515293"/>
            <a:ext cx="8229600" cy="1143000"/>
          </a:xfrm>
        </p:spPr>
        <p:txBody>
          <a:bodyPr/>
          <a:lstStyle/>
          <a:p>
            <a:r>
              <a:rPr lang="en-US" altLang="en-US" sz="2800" dirty="0"/>
              <a:t>Collaborating Across the Comprehensive Center Network: The Evolution of the T4T Initiative</a:t>
            </a:r>
          </a:p>
        </p:txBody>
      </p:sp>
      <p:sp>
        <p:nvSpPr>
          <p:cNvPr id="20487"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22715D8-7711-4B96-B4FE-9AEE393D26C8}" type="slidenum">
              <a:rPr lang="en-US" altLang="en-US" smtClean="0">
                <a:solidFill>
                  <a:srgbClr val="7F7F7F"/>
                </a:solidFill>
              </a:rPr>
              <a:pPr/>
              <a:t>6</a:t>
            </a:fld>
            <a:endParaRPr lang="en-US" altLang="en-US" dirty="0">
              <a:solidFill>
                <a:srgbClr val="7F7F7F"/>
              </a:solidFill>
            </a:endParaRPr>
          </a:p>
        </p:txBody>
      </p:sp>
      <p:sp>
        <p:nvSpPr>
          <p:cNvPr id="8" name="TextBox 2">
            <a:extLst>
              <a:ext uri="{FF2B5EF4-FFF2-40B4-BE49-F238E27FC236}">
                <a16:creationId xmlns:a16="http://schemas.microsoft.com/office/drawing/2014/main" id="{657ACD5A-42BB-423E-AD79-61582F4820BE}"/>
              </a:ext>
            </a:extLst>
          </p:cNvPr>
          <p:cNvSpPr txBox="1">
            <a:spLocks noChangeArrowheads="1"/>
          </p:cNvSpPr>
          <p:nvPr/>
        </p:nvSpPr>
        <p:spPr bwMode="auto">
          <a:xfrm>
            <a:off x="792373" y="3036404"/>
            <a:ext cx="1677177" cy="400110"/>
          </a:xfrm>
          <a:prstGeom prst="rect">
            <a:avLst/>
          </a:prstGeom>
          <a:noFill/>
          <a:ln>
            <a:noFill/>
          </a:ln>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2000" b="1" dirty="0">
                <a:solidFill>
                  <a:schemeClr val="tx1">
                    <a:lumMod val="65000"/>
                    <a:lumOff val="35000"/>
                  </a:schemeClr>
                </a:solidFill>
                <a:latin typeface="Arial Narrow" panose="020B0606020202030204" pitchFamily="34" charset="0"/>
              </a:rPr>
              <a:t>June 2016</a:t>
            </a:r>
          </a:p>
        </p:txBody>
      </p:sp>
      <p:sp>
        <p:nvSpPr>
          <p:cNvPr id="9" name="TextBox 2">
            <a:extLst>
              <a:ext uri="{FF2B5EF4-FFF2-40B4-BE49-F238E27FC236}">
                <a16:creationId xmlns:a16="http://schemas.microsoft.com/office/drawing/2014/main" id="{3AC086E4-DB41-4173-8792-5A93F937BFA8}"/>
              </a:ext>
            </a:extLst>
          </p:cNvPr>
          <p:cNvSpPr txBox="1">
            <a:spLocks noChangeArrowheads="1"/>
          </p:cNvSpPr>
          <p:nvPr/>
        </p:nvSpPr>
        <p:spPr bwMode="auto">
          <a:xfrm>
            <a:off x="2751188" y="3824143"/>
            <a:ext cx="1697382" cy="400110"/>
          </a:xfrm>
          <a:prstGeom prst="rect">
            <a:avLst/>
          </a:prstGeom>
          <a:noFill/>
          <a:ln>
            <a:noFill/>
          </a:ln>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2000" b="1" dirty="0">
                <a:solidFill>
                  <a:schemeClr val="tx1">
                    <a:lumMod val="65000"/>
                    <a:lumOff val="35000"/>
                  </a:schemeClr>
                </a:solidFill>
                <a:latin typeface="Arial Narrow" panose="020B0606020202030204" pitchFamily="34" charset="0"/>
              </a:rPr>
              <a:t>Summer 2016</a:t>
            </a:r>
          </a:p>
        </p:txBody>
      </p:sp>
      <p:sp>
        <p:nvSpPr>
          <p:cNvPr id="10" name="TextBox 2">
            <a:extLst>
              <a:ext uri="{FF2B5EF4-FFF2-40B4-BE49-F238E27FC236}">
                <a16:creationId xmlns:a16="http://schemas.microsoft.com/office/drawing/2014/main" id="{EE09891A-E67B-4CB1-B622-94B37C4B1B7C}"/>
              </a:ext>
            </a:extLst>
          </p:cNvPr>
          <p:cNvSpPr txBox="1">
            <a:spLocks noChangeArrowheads="1"/>
          </p:cNvSpPr>
          <p:nvPr/>
        </p:nvSpPr>
        <p:spPr bwMode="auto">
          <a:xfrm>
            <a:off x="4934125" y="3036404"/>
            <a:ext cx="1219994" cy="400110"/>
          </a:xfrm>
          <a:prstGeom prst="rect">
            <a:avLst/>
          </a:prstGeom>
          <a:noFill/>
          <a:ln>
            <a:noFill/>
          </a:ln>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2000" b="1" dirty="0">
                <a:solidFill>
                  <a:schemeClr val="tx1">
                    <a:lumMod val="65000"/>
                    <a:lumOff val="35000"/>
                  </a:schemeClr>
                </a:solidFill>
                <a:latin typeface="Arial Narrow" panose="020B0606020202030204" pitchFamily="34" charset="0"/>
              </a:rPr>
              <a:t>Fall 2016</a:t>
            </a:r>
          </a:p>
        </p:txBody>
      </p:sp>
      <p:sp>
        <p:nvSpPr>
          <p:cNvPr id="11" name="TextBox 2">
            <a:extLst>
              <a:ext uri="{FF2B5EF4-FFF2-40B4-BE49-F238E27FC236}">
                <a16:creationId xmlns:a16="http://schemas.microsoft.com/office/drawing/2014/main" id="{C5646B57-06AF-4266-A9F2-BA138F302FA0}"/>
              </a:ext>
            </a:extLst>
          </p:cNvPr>
          <p:cNvSpPr txBox="1">
            <a:spLocks noChangeArrowheads="1"/>
          </p:cNvSpPr>
          <p:nvPr/>
        </p:nvSpPr>
        <p:spPr bwMode="auto">
          <a:xfrm>
            <a:off x="6527103" y="3817583"/>
            <a:ext cx="1965960" cy="400110"/>
          </a:xfrm>
          <a:prstGeom prst="rect">
            <a:avLst/>
          </a:prstGeom>
          <a:noFill/>
          <a:ln>
            <a:noFill/>
          </a:ln>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2000" b="1" dirty="0">
                <a:solidFill>
                  <a:schemeClr val="tx1">
                    <a:lumMod val="65000"/>
                    <a:lumOff val="35000"/>
                  </a:schemeClr>
                </a:solidFill>
                <a:latin typeface="Arial Narrow" panose="020B0606020202030204" pitchFamily="34" charset="0"/>
              </a:rPr>
              <a:t>December 2016</a:t>
            </a:r>
          </a:p>
        </p:txBody>
      </p:sp>
      <p:sp>
        <p:nvSpPr>
          <p:cNvPr id="2" name="Rectangle 1">
            <a:extLst>
              <a:ext uri="{FF2B5EF4-FFF2-40B4-BE49-F238E27FC236}">
                <a16:creationId xmlns:a16="http://schemas.microsoft.com/office/drawing/2014/main" id="{EFD6A043-A68C-4D00-804E-4377A22BF543}"/>
              </a:ext>
            </a:extLst>
          </p:cNvPr>
          <p:cNvSpPr/>
          <p:nvPr/>
        </p:nvSpPr>
        <p:spPr>
          <a:xfrm>
            <a:off x="0" y="3474417"/>
            <a:ext cx="9144000" cy="291441"/>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A1F911B-68E8-416C-BBC6-E8F6972B2F47}"/>
              </a:ext>
            </a:extLst>
          </p:cNvPr>
          <p:cNvSpPr/>
          <p:nvPr/>
        </p:nvSpPr>
        <p:spPr>
          <a:xfrm>
            <a:off x="647982" y="3474417"/>
            <a:ext cx="1965960" cy="291441"/>
          </a:xfrm>
          <a:prstGeom prst="rect">
            <a:avLst/>
          </a:prstGeom>
          <a:solidFill>
            <a:srgbClr val="7BACD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F99238A-CF7E-406D-B29B-3AF942AA2BF0}"/>
              </a:ext>
            </a:extLst>
          </p:cNvPr>
          <p:cNvSpPr/>
          <p:nvPr/>
        </p:nvSpPr>
        <p:spPr>
          <a:xfrm>
            <a:off x="2602981" y="3474417"/>
            <a:ext cx="1965960" cy="291441"/>
          </a:xfrm>
          <a:prstGeom prst="rect">
            <a:avLst/>
          </a:prstGeom>
          <a:solidFill>
            <a:srgbClr val="103C9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DFF3F23-723A-497E-B4BF-0E419D59EC62}"/>
              </a:ext>
            </a:extLst>
          </p:cNvPr>
          <p:cNvSpPr/>
          <p:nvPr/>
        </p:nvSpPr>
        <p:spPr>
          <a:xfrm>
            <a:off x="4561142" y="3474417"/>
            <a:ext cx="1965960" cy="291441"/>
          </a:xfrm>
          <a:prstGeom prst="rect">
            <a:avLst/>
          </a:prstGeom>
          <a:solidFill>
            <a:srgbClr val="52AA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454066D-85EB-400C-9987-F381FF95A849}"/>
              </a:ext>
            </a:extLst>
          </p:cNvPr>
          <p:cNvSpPr/>
          <p:nvPr/>
        </p:nvSpPr>
        <p:spPr>
          <a:xfrm>
            <a:off x="6527102" y="3474417"/>
            <a:ext cx="1965960" cy="291441"/>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ED8F9396-8B7D-410F-8FF1-CFCA2890FE9C}"/>
              </a:ext>
            </a:extLst>
          </p:cNvPr>
          <p:cNvSpPr/>
          <p:nvPr/>
        </p:nvSpPr>
        <p:spPr>
          <a:xfrm>
            <a:off x="1559958" y="3549133"/>
            <a:ext cx="142009" cy="142009"/>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53029243-B357-411E-8CD4-38D0F317B618}"/>
              </a:ext>
            </a:extLst>
          </p:cNvPr>
          <p:cNvSpPr/>
          <p:nvPr/>
        </p:nvSpPr>
        <p:spPr>
          <a:xfrm>
            <a:off x="3514957" y="3549133"/>
            <a:ext cx="142009" cy="142009"/>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DD4E8FE-F475-44A9-9DF7-2131F9C77493}"/>
              </a:ext>
            </a:extLst>
          </p:cNvPr>
          <p:cNvSpPr/>
          <p:nvPr/>
        </p:nvSpPr>
        <p:spPr>
          <a:xfrm>
            <a:off x="5473118" y="3549133"/>
            <a:ext cx="142009" cy="142009"/>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543EE45C-E964-4FB5-9AC5-36FAC4C803A3}"/>
              </a:ext>
            </a:extLst>
          </p:cNvPr>
          <p:cNvSpPr/>
          <p:nvPr/>
        </p:nvSpPr>
        <p:spPr>
          <a:xfrm>
            <a:off x="7439078" y="3549133"/>
            <a:ext cx="142009" cy="142009"/>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E710C9FA-6BF0-4965-97E8-A065AC376D03}"/>
              </a:ext>
            </a:extLst>
          </p:cNvPr>
          <p:cNvCxnSpPr>
            <a:cxnSpLocks/>
          </p:cNvCxnSpPr>
          <p:nvPr/>
        </p:nvCxnSpPr>
        <p:spPr>
          <a:xfrm>
            <a:off x="1630962" y="3691142"/>
            <a:ext cx="0" cy="889462"/>
          </a:xfrm>
          <a:prstGeom prst="line">
            <a:avLst/>
          </a:prstGeom>
          <a:ln w="38100">
            <a:solidFill>
              <a:srgbClr val="7BACD8"/>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06065F6-D85D-4A4B-AF8C-7C4F91DE49B7}"/>
              </a:ext>
            </a:extLst>
          </p:cNvPr>
          <p:cNvCxnSpPr>
            <a:cxnSpLocks/>
          </p:cNvCxnSpPr>
          <p:nvPr/>
        </p:nvCxnSpPr>
        <p:spPr>
          <a:xfrm>
            <a:off x="3585961" y="2591673"/>
            <a:ext cx="0" cy="889462"/>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03AF7967-65D8-44EF-828D-E495D3AAB0D5}"/>
              </a:ext>
            </a:extLst>
          </p:cNvPr>
          <p:cNvCxnSpPr>
            <a:cxnSpLocks/>
          </p:cNvCxnSpPr>
          <p:nvPr/>
        </p:nvCxnSpPr>
        <p:spPr>
          <a:xfrm>
            <a:off x="5544122" y="3742795"/>
            <a:ext cx="0" cy="889462"/>
          </a:xfrm>
          <a:prstGeom prst="line">
            <a:avLst/>
          </a:prstGeom>
          <a:ln w="38100">
            <a:solidFill>
              <a:srgbClr val="52AA9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B8614AC-AB39-4633-9A1B-0F2428CA18EC}"/>
              </a:ext>
            </a:extLst>
          </p:cNvPr>
          <p:cNvCxnSpPr>
            <a:cxnSpLocks/>
          </p:cNvCxnSpPr>
          <p:nvPr/>
        </p:nvCxnSpPr>
        <p:spPr>
          <a:xfrm>
            <a:off x="7510082" y="2591673"/>
            <a:ext cx="0" cy="889462"/>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1E814A4B-2DE4-4A7D-9147-B13F3EC212A0}"/>
              </a:ext>
            </a:extLst>
          </p:cNvPr>
          <p:cNvSpPr/>
          <p:nvPr/>
        </p:nvSpPr>
        <p:spPr>
          <a:xfrm>
            <a:off x="718987" y="2362247"/>
            <a:ext cx="1965960" cy="707886"/>
          </a:xfrm>
          <a:prstGeom prst="rect">
            <a:avLst/>
          </a:prstGeom>
        </p:spPr>
        <p:txBody>
          <a:bodyPr wrap="square">
            <a:spAutoFit/>
          </a:bodyPr>
          <a:lstStyle/>
          <a:p>
            <a:pPr lvl="0" algn="ctr"/>
            <a:r>
              <a:rPr lang="en-US" sz="2000" dirty="0">
                <a:solidFill>
                  <a:schemeClr val="tx1">
                    <a:lumMod val="65000"/>
                    <a:lumOff val="35000"/>
                  </a:schemeClr>
                </a:solidFill>
                <a:latin typeface="Arial Narrow" panose="020B0606020202030204" pitchFamily="34" charset="0"/>
              </a:rPr>
              <a:t>Initial T4T National Conference</a:t>
            </a:r>
          </a:p>
        </p:txBody>
      </p:sp>
      <p:sp>
        <p:nvSpPr>
          <p:cNvPr id="28" name="Rectangle 27">
            <a:extLst>
              <a:ext uri="{FF2B5EF4-FFF2-40B4-BE49-F238E27FC236}">
                <a16:creationId xmlns:a16="http://schemas.microsoft.com/office/drawing/2014/main" id="{B8D4BA7C-21F8-445C-924E-0EBA6D59B85A}"/>
              </a:ext>
            </a:extLst>
          </p:cNvPr>
          <p:cNvSpPr/>
          <p:nvPr/>
        </p:nvSpPr>
        <p:spPr>
          <a:xfrm>
            <a:off x="2602981" y="4135873"/>
            <a:ext cx="2104727" cy="1323439"/>
          </a:xfrm>
          <a:prstGeom prst="rect">
            <a:avLst/>
          </a:prstGeom>
        </p:spPr>
        <p:txBody>
          <a:bodyPr wrap="square">
            <a:spAutoFit/>
          </a:bodyPr>
          <a:lstStyle/>
          <a:p>
            <a:pPr lvl="0" algn="ctr"/>
            <a:r>
              <a:rPr lang="en-US" sz="2000" dirty="0">
                <a:solidFill>
                  <a:schemeClr val="tx1">
                    <a:lumMod val="65000"/>
                    <a:lumOff val="35000"/>
                  </a:schemeClr>
                </a:solidFill>
                <a:latin typeface="Arial Narrow" panose="020B0606020202030204" pitchFamily="34" charset="0"/>
              </a:rPr>
              <a:t>Formed partnership</a:t>
            </a:r>
          </a:p>
          <a:p>
            <a:pPr lvl="0" algn="ctr"/>
            <a:r>
              <a:rPr lang="en-US" sz="2000" dirty="0">
                <a:solidFill>
                  <a:schemeClr val="tx1">
                    <a:lumMod val="65000"/>
                    <a:lumOff val="35000"/>
                  </a:schemeClr>
                </a:solidFill>
                <a:latin typeface="Arial Narrow" panose="020B0606020202030204" pitchFamily="34" charset="0"/>
              </a:rPr>
              <a:t>Developed theory of action (ToA) and concept paper</a:t>
            </a:r>
          </a:p>
        </p:txBody>
      </p:sp>
      <p:sp>
        <p:nvSpPr>
          <p:cNvPr id="29" name="Rectangle 28">
            <a:extLst>
              <a:ext uri="{FF2B5EF4-FFF2-40B4-BE49-F238E27FC236}">
                <a16:creationId xmlns:a16="http://schemas.microsoft.com/office/drawing/2014/main" id="{AA00B36F-9180-4453-9ECE-F3B579EE0BF8}"/>
              </a:ext>
            </a:extLst>
          </p:cNvPr>
          <p:cNvSpPr/>
          <p:nvPr/>
        </p:nvSpPr>
        <p:spPr>
          <a:xfrm>
            <a:off x="4395562" y="2054470"/>
            <a:ext cx="2324955" cy="1015663"/>
          </a:xfrm>
          <a:prstGeom prst="rect">
            <a:avLst/>
          </a:prstGeom>
        </p:spPr>
        <p:txBody>
          <a:bodyPr wrap="square">
            <a:spAutoFit/>
          </a:bodyPr>
          <a:lstStyle/>
          <a:p>
            <a:pPr lvl="0" algn="ctr"/>
            <a:r>
              <a:rPr lang="en-US" sz="2000" dirty="0">
                <a:solidFill>
                  <a:schemeClr val="tx1">
                    <a:lumMod val="65000"/>
                    <a:lumOff val="35000"/>
                  </a:schemeClr>
                </a:solidFill>
                <a:latin typeface="Arial Narrow" panose="020B0606020202030204" pitchFamily="34" charset="0"/>
              </a:rPr>
              <a:t>Communicated vision</a:t>
            </a:r>
          </a:p>
          <a:p>
            <a:pPr lvl="0" algn="ctr"/>
            <a:r>
              <a:rPr lang="en-US" sz="2000" dirty="0">
                <a:solidFill>
                  <a:schemeClr val="tx1">
                    <a:lumMod val="65000"/>
                    <a:lumOff val="35000"/>
                  </a:schemeClr>
                </a:solidFill>
                <a:latin typeface="Arial Narrow" panose="020B0606020202030204" pitchFamily="34" charset="0"/>
              </a:rPr>
              <a:t>Assessed readiness</a:t>
            </a:r>
          </a:p>
          <a:p>
            <a:pPr lvl="0" algn="ctr"/>
            <a:r>
              <a:rPr lang="en-US" sz="2000" dirty="0">
                <a:solidFill>
                  <a:schemeClr val="tx1">
                    <a:lumMod val="65000"/>
                    <a:lumOff val="35000"/>
                  </a:schemeClr>
                </a:solidFill>
                <a:latin typeface="Arial Narrow" panose="020B0606020202030204" pitchFamily="34" charset="0"/>
              </a:rPr>
              <a:t>Recruited cohort 1</a:t>
            </a:r>
          </a:p>
        </p:txBody>
      </p:sp>
      <p:sp>
        <p:nvSpPr>
          <p:cNvPr id="30" name="Rectangle 29">
            <a:extLst>
              <a:ext uri="{FF2B5EF4-FFF2-40B4-BE49-F238E27FC236}">
                <a16:creationId xmlns:a16="http://schemas.microsoft.com/office/drawing/2014/main" id="{7855FB9B-A083-4E32-B98D-022EA45096CD}"/>
              </a:ext>
            </a:extLst>
          </p:cNvPr>
          <p:cNvSpPr/>
          <p:nvPr/>
        </p:nvSpPr>
        <p:spPr>
          <a:xfrm>
            <a:off x="6418609" y="4135873"/>
            <a:ext cx="2324955" cy="1631216"/>
          </a:xfrm>
          <a:prstGeom prst="rect">
            <a:avLst/>
          </a:prstGeom>
        </p:spPr>
        <p:txBody>
          <a:bodyPr wrap="square">
            <a:spAutoFit/>
          </a:bodyPr>
          <a:lstStyle/>
          <a:p>
            <a:pPr lvl="0" algn="ctr"/>
            <a:r>
              <a:rPr lang="en-US" sz="2000" dirty="0">
                <a:solidFill>
                  <a:schemeClr val="tx1">
                    <a:lumMod val="65000"/>
                    <a:lumOff val="35000"/>
                  </a:schemeClr>
                </a:solidFill>
                <a:latin typeface="Arial Narrow" panose="020B0606020202030204" pitchFamily="34" charset="0"/>
              </a:rPr>
              <a:t>Hosted National Meeting 1: Data Review, Root Cause Analysis, Strategy Selection</a:t>
            </a:r>
          </a:p>
        </p:txBody>
      </p:sp>
      <p:sp>
        <p:nvSpPr>
          <p:cNvPr id="23" name="Oval 22">
            <a:extLst>
              <a:ext uri="{FF2B5EF4-FFF2-40B4-BE49-F238E27FC236}">
                <a16:creationId xmlns:a16="http://schemas.microsoft.com/office/drawing/2014/main" id="{6D1FDDF4-F380-435B-B90C-ADD23306C36F}"/>
              </a:ext>
            </a:extLst>
          </p:cNvPr>
          <p:cNvSpPr/>
          <p:nvPr/>
        </p:nvSpPr>
        <p:spPr>
          <a:xfrm>
            <a:off x="1319395" y="4337035"/>
            <a:ext cx="623134" cy="623134"/>
          </a:xfrm>
          <a:prstGeom prst="ellipse">
            <a:avLst/>
          </a:prstGeom>
          <a:solidFill>
            <a:srgbClr val="7BACD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4DA362D2-7B01-41F0-B6D8-F7CF58E6D76A}"/>
              </a:ext>
            </a:extLst>
          </p:cNvPr>
          <p:cNvSpPr/>
          <p:nvPr/>
        </p:nvSpPr>
        <p:spPr>
          <a:xfrm>
            <a:off x="3280938" y="2174977"/>
            <a:ext cx="623134" cy="623134"/>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D4BF31A4-2CB6-4026-9200-D2A064EA8D31}"/>
              </a:ext>
            </a:extLst>
          </p:cNvPr>
          <p:cNvSpPr/>
          <p:nvPr/>
        </p:nvSpPr>
        <p:spPr>
          <a:xfrm>
            <a:off x="5237375" y="4339935"/>
            <a:ext cx="623134" cy="623134"/>
          </a:xfrm>
          <a:prstGeom prst="ellipse">
            <a:avLst/>
          </a:prstGeom>
          <a:solidFill>
            <a:srgbClr val="52AA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DDEB6005-4DA2-44B1-BC4E-34F8F88AE765}"/>
              </a:ext>
            </a:extLst>
          </p:cNvPr>
          <p:cNvSpPr/>
          <p:nvPr/>
        </p:nvSpPr>
        <p:spPr>
          <a:xfrm>
            <a:off x="7198515" y="2160406"/>
            <a:ext cx="623134" cy="623134"/>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1" name="Graphic 30" descr="Handshake">
            <a:extLst>
              <a:ext uri="{FF2B5EF4-FFF2-40B4-BE49-F238E27FC236}">
                <a16:creationId xmlns:a16="http://schemas.microsoft.com/office/drawing/2014/main" id="{5E95BCAE-BBCB-41DA-946F-73C191461F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94006" y="2188045"/>
            <a:ext cx="596998" cy="596998"/>
          </a:xfrm>
          <a:prstGeom prst="rect">
            <a:avLst/>
          </a:prstGeom>
        </p:spPr>
      </p:pic>
      <p:grpSp>
        <p:nvGrpSpPr>
          <p:cNvPr id="45" name="Group 44">
            <a:extLst>
              <a:ext uri="{FF2B5EF4-FFF2-40B4-BE49-F238E27FC236}">
                <a16:creationId xmlns:a16="http://schemas.microsoft.com/office/drawing/2014/main" id="{9A9C340F-5C4B-43B9-B728-751830E7E13A}"/>
              </a:ext>
            </a:extLst>
          </p:cNvPr>
          <p:cNvGrpSpPr/>
          <p:nvPr/>
        </p:nvGrpSpPr>
        <p:grpSpPr>
          <a:xfrm>
            <a:off x="1448542" y="4428784"/>
            <a:ext cx="364840" cy="439637"/>
            <a:chOff x="1448542" y="4400827"/>
            <a:chExt cx="364840" cy="439637"/>
          </a:xfrm>
        </p:grpSpPr>
        <p:sp>
          <p:nvSpPr>
            <p:cNvPr id="36" name="Oval 35">
              <a:extLst>
                <a:ext uri="{FF2B5EF4-FFF2-40B4-BE49-F238E27FC236}">
                  <a16:creationId xmlns:a16="http://schemas.microsoft.com/office/drawing/2014/main" id="{321B9FEC-4809-46D1-9235-0A210794B931}"/>
                </a:ext>
              </a:extLst>
            </p:cNvPr>
            <p:cNvSpPr/>
            <p:nvPr/>
          </p:nvSpPr>
          <p:spPr>
            <a:xfrm>
              <a:off x="1448542" y="4475624"/>
              <a:ext cx="364840" cy="364840"/>
            </a:xfrm>
            <a:prstGeom prst="ellipse">
              <a:avLst/>
            </a:prstGeom>
            <a:noFill/>
            <a:ln w="317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0AC0CF3-64A4-477F-8423-089B74F5443E}"/>
                </a:ext>
              </a:extLst>
            </p:cNvPr>
            <p:cNvSpPr/>
            <p:nvPr/>
          </p:nvSpPr>
          <p:spPr>
            <a:xfrm>
              <a:off x="1570590" y="4449044"/>
              <a:ext cx="114670" cy="85065"/>
            </a:xfrm>
            <a:prstGeom prst="rect">
              <a:avLst/>
            </a:prstGeom>
            <a:solidFill>
              <a:srgbClr val="7BACD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26BCD57B-76B9-40FD-8281-136B0C6209F5}"/>
                </a:ext>
              </a:extLst>
            </p:cNvPr>
            <p:cNvCxnSpPr>
              <a:cxnSpLocks/>
            </p:cNvCxnSpPr>
            <p:nvPr/>
          </p:nvCxnSpPr>
          <p:spPr>
            <a:xfrm>
              <a:off x="1625646" y="4400827"/>
              <a:ext cx="0" cy="182880"/>
            </a:xfrm>
            <a:prstGeom prst="line">
              <a:avLst/>
            </a:prstGeom>
            <a:ln w="31750">
              <a:solidFill>
                <a:schemeClr val="bg1"/>
              </a:solidFill>
            </a:ln>
          </p:spPr>
          <p:style>
            <a:lnRef idx="2">
              <a:schemeClr val="accent1"/>
            </a:lnRef>
            <a:fillRef idx="0">
              <a:schemeClr val="accent1"/>
            </a:fillRef>
            <a:effectRef idx="1">
              <a:schemeClr val="accent1"/>
            </a:effectRef>
            <a:fontRef idx="minor">
              <a:schemeClr val="tx1"/>
            </a:fontRef>
          </p:style>
        </p:cxnSp>
      </p:grpSp>
      <p:pic>
        <p:nvPicPr>
          <p:cNvPr id="44" name="Graphic 43" descr="Chat">
            <a:extLst>
              <a:ext uri="{FF2B5EF4-FFF2-40B4-BE49-F238E27FC236}">
                <a16:creationId xmlns:a16="http://schemas.microsoft.com/office/drawing/2014/main" id="{D86DB5B9-CF22-4DDB-B9A0-328CB41F6F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02768" y="4405328"/>
            <a:ext cx="492349" cy="492349"/>
          </a:xfrm>
          <a:prstGeom prst="rect">
            <a:avLst/>
          </a:prstGeom>
        </p:spPr>
      </p:pic>
      <p:pic>
        <p:nvPicPr>
          <p:cNvPr id="48" name="Graphic 47" descr="Users">
            <a:extLst>
              <a:ext uri="{FF2B5EF4-FFF2-40B4-BE49-F238E27FC236}">
                <a16:creationId xmlns:a16="http://schemas.microsoft.com/office/drawing/2014/main" id="{7FDC7A41-F21A-46F6-ADA4-0B380E0A4D49}"/>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231489" y="2193380"/>
            <a:ext cx="557187" cy="557187"/>
          </a:xfrm>
          <a:prstGeom prst="rect">
            <a:avLst/>
          </a:prstGeom>
        </p:spPr>
      </p:pic>
    </p:spTree>
    <p:extLst>
      <p:ext uri="{BB962C8B-B14F-4D97-AF65-F5344CB8AC3E}">
        <p14:creationId xmlns:p14="http://schemas.microsoft.com/office/powerpoint/2010/main" val="397548808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3"/>
          <p:cNvSpPr>
            <a:spLocks noGrp="1"/>
          </p:cNvSpPr>
          <p:nvPr>
            <p:ph sz="half" idx="1"/>
          </p:nvPr>
        </p:nvSpPr>
        <p:spPr>
          <a:xfrm>
            <a:off x="424851" y="467390"/>
            <a:ext cx="8229600" cy="3569478"/>
          </a:xfrm>
        </p:spPr>
        <p:txBody>
          <a:bodyPr>
            <a:noAutofit/>
          </a:bodyPr>
          <a:lstStyle/>
          <a:p>
            <a:pPr algn="ctr"/>
            <a:r>
              <a:rPr lang="en-US" altLang="en-US" sz="3000" b="1" dirty="0">
                <a:solidFill>
                  <a:srgbClr val="FF0000"/>
                </a:solidFill>
                <a:cs typeface="Arial Unicode MS" panose="020B0604020202020204" pitchFamily="34" charset="-128"/>
              </a:rPr>
              <a:t>If we want </a:t>
            </a:r>
            <a:r>
              <a:rPr lang="en-US" altLang="en-US" sz="2500" dirty="0">
                <a:solidFill>
                  <a:srgbClr val="595959"/>
                </a:solidFill>
                <a:cs typeface="Arial Unicode MS" panose="020B0604020202020204" pitchFamily="34" charset="-128"/>
              </a:rPr>
              <a:t>to ensure that students in our lowest performing schools are taught by </a:t>
            </a:r>
            <a:r>
              <a:rPr lang="en-US" altLang="en-US" sz="3000" b="1" dirty="0">
                <a:solidFill>
                  <a:srgbClr val="103C9C"/>
                </a:solidFill>
                <a:cs typeface="Arial Unicode MS" panose="020B0604020202020204" pitchFamily="34" charset="-128"/>
              </a:rPr>
              <a:t>effective teachers</a:t>
            </a:r>
            <a:r>
              <a:rPr lang="en-US" altLang="en-US" sz="3000" dirty="0">
                <a:solidFill>
                  <a:srgbClr val="595959"/>
                </a:solidFill>
                <a:cs typeface="Arial Unicode MS" panose="020B0604020202020204" pitchFamily="34" charset="-128"/>
              </a:rPr>
              <a:t> </a:t>
            </a:r>
            <a:r>
              <a:rPr lang="en-US" altLang="en-US" sz="2500" dirty="0">
                <a:solidFill>
                  <a:srgbClr val="595959"/>
                </a:solidFill>
                <a:cs typeface="Arial Unicode MS" panose="020B0604020202020204" pitchFamily="34" charset="-128"/>
              </a:rPr>
              <a:t>in schools with </a:t>
            </a:r>
            <a:r>
              <a:rPr lang="en-US" altLang="en-US" sz="3000" b="1" dirty="0">
                <a:solidFill>
                  <a:srgbClr val="103C9C"/>
                </a:solidFill>
                <a:cs typeface="Arial Unicode MS" panose="020B0604020202020204" pitchFamily="34" charset="-128"/>
              </a:rPr>
              <a:t>effective leaders,</a:t>
            </a:r>
          </a:p>
          <a:p>
            <a:pPr algn="ctr"/>
            <a:endParaRPr lang="en-US" altLang="en-US" sz="2500" b="1" dirty="0">
              <a:solidFill>
                <a:srgbClr val="103C9C"/>
              </a:solidFill>
              <a:cs typeface="Arial Unicode MS" panose="020B0604020202020204" pitchFamily="34" charset="-128"/>
            </a:endParaRPr>
          </a:p>
          <a:p>
            <a:pPr algn="ctr"/>
            <a:r>
              <a:rPr lang="en-US" altLang="en-US" sz="3000" b="1" dirty="0">
                <a:solidFill>
                  <a:srgbClr val="FF0000"/>
                </a:solidFill>
                <a:cs typeface="Arial Unicode MS" panose="020B0604020202020204" pitchFamily="34" charset="-128"/>
              </a:rPr>
              <a:t>Then we need </a:t>
            </a:r>
            <a:r>
              <a:rPr lang="en-US" altLang="en-US" sz="3000" b="1" dirty="0">
                <a:solidFill>
                  <a:srgbClr val="103C9C"/>
                </a:solidFill>
              </a:rPr>
              <a:t>systems for</a:t>
            </a:r>
            <a:r>
              <a:rPr lang="en-US" altLang="en-US" sz="3000" dirty="0">
                <a:solidFill>
                  <a:schemeClr val="bg1">
                    <a:lumMod val="50000"/>
                  </a:schemeClr>
                </a:solidFill>
              </a:rPr>
              <a:t> </a:t>
            </a:r>
            <a:r>
              <a:rPr lang="en-US" altLang="en-US" sz="2500" dirty="0"/>
              <a:t>attracting, supporting, and retaining</a:t>
            </a:r>
            <a:r>
              <a:rPr lang="en-US" altLang="en-US" sz="2500" dirty="0">
                <a:solidFill>
                  <a:schemeClr val="bg1">
                    <a:lumMod val="50000"/>
                  </a:schemeClr>
                </a:solidFill>
              </a:rPr>
              <a:t> </a:t>
            </a:r>
            <a:r>
              <a:rPr lang="en-US" altLang="en-US" sz="3000" b="1" dirty="0">
                <a:solidFill>
                  <a:srgbClr val="103C9C"/>
                </a:solidFill>
              </a:rPr>
              <a:t>educators</a:t>
            </a:r>
            <a:r>
              <a:rPr lang="en-US" altLang="en-US" sz="2500" dirty="0">
                <a:solidFill>
                  <a:srgbClr val="595959"/>
                </a:solidFill>
              </a:rPr>
              <a:t> with the knowledge and skills required </a:t>
            </a:r>
            <a:r>
              <a:rPr lang="en-US" altLang="en-US" sz="3000" b="1" dirty="0">
                <a:solidFill>
                  <a:srgbClr val="103C9C"/>
                </a:solidFill>
              </a:rPr>
              <a:t>to turn around low-performing schools.</a:t>
            </a:r>
          </a:p>
        </p:txBody>
      </p:sp>
      <p:sp>
        <p:nvSpPr>
          <p:cNvPr id="2" name="Slide Number Placeholder 1"/>
          <p:cNvSpPr>
            <a:spLocks noGrp="1"/>
          </p:cNvSpPr>
          <p:nvPr>
            <p:ph type="sldNum" sz="quarter" idx="10"/>
          </p:nvPr>
        </p:nvSpPr>
        <p:spPr>
          <a:xfrm>
            <a:off x="8431602" y="6473925"/>
            <a:ext cx="255198" cy="153888"/>
          </a:xfrm>
        </p:spPr>
        <p:txBody>
          <a:bodyPr/>
          <a:lstStyle/>
          <a:p>
            <a:pPr>
              <a:defRPr/>
            </a:pPr>
            <a:fld id="{56FD89D5-32D1-48D5-8D80-120653F87CB5}" type="slidenum">
              <a:rPr lang="en-US" altLang="en-US" smtClean="0"/>
              <a:pPr>
                <a:defRPr/>
              </a:pPr>
              <a:t>7</a:t>
            </a:fld>
            <a:endParaRPr lang="en-US" altLang="en-US" dirty="0"/>
          </a:p>
        </p:txBody>
      </p:sp>
    </p:spTree>
    <p:extLst>
      <p:ext uri="{BB962C8B-B14F-4D97-AF65-F5344CB8AC3E}">
        <p14:creationId xmlns:p14="http://schemas.microsoft.com/office/powerpoint/2010/main" val="746160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0C80C7-1D5C-4971-90AC-75C95344FBCF}"/>
              </a:ext>
            </a:extLst>
          </p:cNvPr>
          <p:cNvSpPr>
            <a:spLocks noGrp="1"/>
          </p:cNvSpPr>
          <p:nvPr>
            <p:ph type="sldNum" sz="quarter" idx="10"/>
          </p:nvPr>
        </p:nvSpPr>
        <p:spPr/>
        <p:txBody>
          <a:bodyPr/>
          <a:lstStyle/>
          <a:p>
            <a:pPr>
              <a:defRPr/>
            </a:pPr>
            <a:fld id="{56FD89D5-32D1-48D5-8D80-120653F87CB5}" type="slidenum">
              <a:rPr lang="en-US" altLang="en-US" smtClean="0"/>
              <a:pPr>
                <a:defRPr/>
              </a:pPr>
              <a:t>8</a:t>
            </a:fld>
            <a:endParaRPr lang="en-US" altLang="en-US" dirty="0"/>
          </a:p>
        </p:txBody>
      </p:sp>
      <p:pic>
        <p:nvPicPr>
          <p:cNvPr id="5" name="Picture 4">
            <a:extLst>
              <a:ext uri="{FF2B5EF4-FFF2-40B4-BE49-F238E27FC236}">
                <a16:creationId xmlns:a16="http://schemas.microsoft.com/office/drawing/2014/main" id="{85B98004-1C85-46FE-9D80-22345A89BA13}"/>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883565" y="3090646"/>
            <a:ext cx="5009466" cy="2850644"/>
          </a:xfrm>
          <a:prstGeom prst="rect">
            <a:avLst/>
          </a:prstGeom>
        </p:spPr>
      </p:pic>
      <p:pic>
        <p:nvPicPr>
          <p:cNvPr id="6" name="Picture 5">
            <a:extLst>
              <a:ext uri="{FF2B5EF4-FFF2-40B4-BE49-F238E27FC236}">
                <a16:creationId xmlns:a16="http://schemas.microsoft.com/office/drawing/2014/main" id="{E9EDF0E2-7B3A-4633-8682-79FE3B695536}"/>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39297" y="568035"/>
            <a:ext cx="8834500" cy="2396983"/>
          </a:xfrm>
          <a:prstGeom prst="rect">
            <a:avLst/>
          </a:prstGeom>
        </p:spPr>
      </p:pic>
    </p:spTree>
    <p:extLst>
      <p:ext uri="{BB962C8B-B14F-4D97-AF65-F5344CB8AC3E}">
        <p14:creationId xmlns:p14="http://schemas.microsoft.com/office/powerpoint/2010/main" val="2831056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F58CC5-507C-4770-B4BF-6EE6A4A56F5C}"/>
              </a:ext>
            </a:extLst>
          </p:cNvPr>
          <p:cNvSpPr>
            <a:spLocks noGrp="1"/>
          </p:cNvSpPr>
          <p:nvPr>
            <p:ph type="title"/>
          </p:nvPr>
        </p:nvSpPr>
        <p:spPr>
          <a:xfrm>
            <a:off x="507189" y="323417"/>
            <a:ext cx="2914650" cy="1344612"/>
          </a:xfrm>
        </p:spPr>
        <p:txBody>
          <a:bodyPr/>
          <a:lstStyle/>
          <a:p>
            <a:r>
              <a:rPr lang="en-US" dirty="0"/>
              <a:t>The T4TLA Approach </a:t>
            </a:r>
          </a:p>
        </p:txBody>
      </p:sp>
      <p:sp>
        <p:nvSpPr>
          <p:cNvPr id="4" name="Slide Number Placeholder 3">
            <a:extLst>
              <a:ext uri="{FF2B5EF4-FFF2-40B4-BE49-F238E27FC236}">
                <a16:creationId xmlns:a16="http://schemas.microsoft.com/office/drawing/2014/main" id="{91EA2DFD-E989-429B-8931-3F382854989C}"/>
              </a:ext>
            </a:extLst>
          </p:cNvPr>
          <p:cNvSpPr>
            <a:spLocks noGrp="1"/>
          </p:cNvSpPr>
          <p:nvPr>
            <p:ph type="sldNum" sz="quarter" idx="10"/>
          </p:nvPr>
        </p:nvSpPr>
        <p:spPr/>
        <p:txBody>
          <a:bodyPr/>
          <a:lstStyle/>
          <a:p>
            <a:pPr>
              <a:defRPr/>
            </a:pPr>
            <a:fld id="{56FD89D5-32D1-48D5-8D80-120653F87CB5}" type="slidenum">
              <a:rPr lang="en-US" altLang="en-US" smtClean="0"/>
              <a:pPr>
                <a:defRPr/>
              </a:pPr>
              <a:t>9</a:t>
            </a:fld>
            <a:endParaRPr lang="en-US" altLang="en-US" dirty="0"/>
          </a:p>
        </p:txBody>
      </p:sp>
      <p:pic>
        <p:nvPicPr>
          <p:cNvPr id="5" name="Picture 4">
            <a:extLst>
              <a:ext uri="{FF2B5EF4-FFF2-40B4-BE49-F238E27FC236}">
                <a16:creationId xmlns:a16="http://schemas.microsoft.com/office/drawing/2014/main" id="{AF7EC561-D61F-45C4-B3D1-B7DD89CC047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63898" y="91921"/>
            <a:ext cx="5659424" cy="6381904"/>
          </a:xfrm>
          <a:prstGeom prst="rect">
            <a:avLst/>
          </a:prstGeom>
        </p:spPr>
      </p:pic>
    </p:spTree>
    <p:extLst>
      <p:ext uri="{BB962C8B-B14F-4D97-AF65-F5344CB8AC3E}">
        <p14:creationId xmlns:p14="http://schemas.microsoft.com/office/powerpoint/2010/main" val="1261527640"/>
      </p:ext>
    </p:extLst>
  </p:cSld>
  <p:clrMapOvr>
    <a:masterClrMapping/>
  </p:clrMapOvr>
</p:sld>
</file>

<file path=ppt/theme/theme1.xml><?xml version="1.0" encoding="utf-8"?>
<a:theme xmlns:a="http://schemas.openxmlformats.org/drawingml/2006/main" name="Talent for Turnaround">
  <a:themeElements>
    <a:clrScheme name="Talent for Turnaround">
      <a:dk1>
        <a:srgbClr val="000000"/>
      </a:dk1>
      <a:lt1>
        <a:srgbClr val="FFFFFF"/>
      </a:lt1>
      <a:dk2>
        <a:srgbClr val="003462"/>
      </a:dk2>
      <a:lt2>
        <a:srgbClr val="D4D4D4"/>
      </a:lt2>
      <a:accent1>
        <a:srgbClr val="3175A5"/>
      </a:accent1>
      <a:accent2>
        <a:srgbClr val="84B2DE"/>
      </a:accent2>
      <a:accent3>
        <a:srgbClr val="103C9C"/>
      </a:accent3>
      <a:accent4>
        <a:srgbClr val="F7C7A5"/>
      </a:accent4>
      <a:accent5>
        <a:srgbClr val="8CD7C6"/>
      </a:accent5>
      <a:accent6>
        <a:srgbClr val="298A6B"/>
      </a:accent6>
      <a:hlink>
        <a:srgbClr val="0000FF"/>
      </a:hlink>
      <a:folHlink>
        <a:srgbClr val="FF2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alent4TurnaroundTemplate_051116 [Read-Only]" id="{0BCB16EB-BC3C-426E-B228-2FA1C1E086D7}" vid="{2B6E15BA-DE51-4D99-965A-981857FD81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6a44d00f-12d8-4625-9d23-7790e8b8f83b" xsi:nil="true"/>
    <Category xmlns="6a44d00f-12d8-4625-9d23-7790e8b8f83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E0C33AA411B5D47BCD0B41055E1E427" ma:contentTypeVersion="2" ma:contentTypeDescription="Create a new document." ma:contentTypeScope="" ma:versionID="0a8f67251c3c4c97766ef3e98abd1085">
  <xsd:schema xmlns:xsd="http://www.w3.org/2001/XMLSchema" xmlns:xs="http://www.w3.org/2001/XMLSchema" xmlns:p="http://schemas.microsoft.com/office/2006/metadata/properties" xmlns:ns2="6a44d00f-12d8-4625-9d23-7790e8b8f83b" targetNamespace="http://schemas.microsoft.com/office/2006/metadata/properties" ma:root="true" ma:fieldsID="f217fc0ed4cc12a67fa15e935fb853a3" ns2:_="">
    <xsd:import namespace="6a44d00f-12d8-4625-9d23-7790e8b8f83b"/>
    <xsd:element name="properties">
      <xsd:complexType>
        <xsd:sequence>
          <xsd:element name="documentManagement">
            <xsd:complexType>
              <xsd:all>
                <xsd:element ref="ns2:Description0"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44d00f-12d8-4625-9d23-7790e8b8f83b"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Category" ma:index="9" nillable="true" ma:displayName="Category" ma:format="Dropdown" ma:internalName="Category">
      <xsd:simpleType>
        <xsd:restriction base="dms:Choice">
          <xsd:enumeration value="AIR"/>
          <xsd:enumeration value="EDu"/>
          <xsd:enumeration value="H&amp;SD"/>
          <xsd:enumeration value="WL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B37A4C-ACA3-4EDA-B309-8F081050D6BF}">
  <ds:schemaRefs>
    <ds:schemaRef ds:uri="http://schemas.openxmlformats.org/package/2006/metadata/core-properties"/>
    <ds:schemaRef ds:uri="http://purl.org/dc/terms/"/>
    <ds:schemaRef ds:uri="6a44d00f-12d8-4625-9d23-7790e8b8f83b"/>
    <ds:schemaRef ds:uri="http://purl.org/dc/dcmitype/"/>
    <ds:schemaRef ds:uri="http://www.w3.org/XML/1998/namespace"/>
    <ds:schemaRef ds:uri="http://purl.org/dc/elements/1.1/"/>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119E2338-64C1-4C0C-9FFD-5C2745AA8C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44d00f-12d8-4625-9d23-7790e8b8f8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15284</TotalTime>
  <Words>2620</Words>
  <Application>Microsoft Office PowerPoint</Application>
  <PresentationFormat>On-screen Show (4:3)</PresentationFormat>
  <Paragraphs>312</Paragraphs>
  <Slides>25</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 Unicode MS</vt:lpstr>
      <vt:lpstr>MS PGothic</vt:lpstr>
      <vt:lpstr>MS PGothic</vt:lpstr>
      <vt:lpstr>Arial</vt:lpstr>
      <vt:lpstr>Arial Narrow</vt:lpstr>
      <vt:lpstr>Calibri</vt:lpstr>
      <vt:lpstr>Franklin Gothic Book</vt:lpstr>
      <vt:lpstr>Wingdings</vt:lpstr>
      <vt:lpstr>Talent for Turnaround</vt:lpstr>
      <vt:lpstr> Talent for Turnaround Leadership Academy (T4TLA) Orientation “Primer” for New Members </vt:lpstr>
      <vt:lpstr>Welcome and Introductions</vt:lpstr>
      <vt:lpstr>Session Objectives and Agenda</vt:lpstr>
      <vt:lpstr>What is the Talent for Turnaround Leadership Academy?</vt:lpstr>
      <vt:lpstr>Comprehensive Centers Program 2012–19 Award Cycle</vt:lpstr>
      <vt:lpstr>Collaborating Across the Comprehensive Center Network: The Evolution of the T4T Initiative</vt:lpstr>
      <vt:lpstr>PowerPoint Presentation</vt:lpstr>
      <vt:lpstr>PowerPoint Presentation</vt:lpstr>
      <vt:lpstr>The T4TLA Approach </vt:lpstr>
      <vt:lpstr>What did T4TLA teams learn from their data?</vt:lpstr>
      <vt:lpstr>Why are schools  in T4TLA districts struggling with retention?</vt:lpstr>
      <vt:lpstr>Collaborating Across the Comprehensive Center Network: The Evolution of the T4T Initiative</vt:lpstr>
      <vt:lpstr>What has been the impact so far of the T4TLA initiative?</vt:lpstr>
      <vt:lpstr>What progress have T4TLA teams made in implementing strategies to improve retention?</vt:lpstr>
      <vt:lpstr>Telling the Story</vt:lpstr>
      <vt:lpstr>What are the roles and expectations of T4TLA teams and supporting organizations?</vt:lpstr>
      <vt:lpstr>T4TLA Cohort Today: 7 States and 15 Districts </vt:lpstr>
      <vt:lpstr>The Role of the RCC in T4TLA</vt:lpstr>
      <vt:lpstr>Expectations of SEAs in T4TLA</vt:lpstr>
      <vt:lpstr>Expectations of Districts in T4TLA</vt:lpstr>
      <vt:lpstr>What are the next steps for new T4TLA teams?</vt:lpstr>
      <vt:lpstr>Join Our T4TLA Groupsite</vt:lpstr>
      <vt:lpstr>Save the Date! T4TLA National Meeting 3</vt:lpstr>
      <vt:lpstr>Explore Participation in Virtual CoP</vt:lpstr>
      <vt:lpstr> </vt:lpstr>
    </vt:vector>
  </TitlesOfParts>
  <Company>Emory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Talent for Turnaround Event</dc:title>
  <dc:creator>American Institutes for Research;WestEd</dc:creator>
  <cp:lastModifiedBy>Chambers, Dana</cp:lastModifiedBy>
  <cp:revision>787</cp:revision>
  <cp:lastPrinted>2017-04-24T02:37:42Z</cp:lastPrinted>
  <dcterms:created xsi:type="dcterms:W3CDTF">2015-05-06T01:27:24Z</dcterms:created>
  <dcterms:modified xsi:type="dcterms:W3CDTF">2018-10-31T20:00:33Z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0x010100EE0C33AA411B5D47BCD0B41055E1E427</vt:lpwstr>
  </property>
</Properties>
</file>